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6" r:id="rId4"/>
    <p:sldId id="260" r:id="rId5"/>
    <p:sldId id="263" r:id="rId6"/>
    <p:sldId id="264" r:id="rId7"/>
    <p:sldId id="283" r:id="rId8"/>
    <p:sldId id="265" r:id="rId9"/>
    <p:sldId id="266" r:id="rId10"/>
    <p:sldId id="273" r:id="rId11"/>
    <p:sldId id="274" r:id="rId12"/>
    <p:sldId id="278" r:id="rId13"/>
    <p:sldId id="296" r:id="rId14"/>
    <p:sldId id="317" r:id="rId15"/>
    <p:sldId id="318" r:id="rId16"/>
    <p:sldId id="319" r:id="rId17"/>
    <p:sldId id="322" r:id="rId18"/>
    <p:sldId id="324" r:id="rId19"/>
    <p:sldId id="275" r:id="rId20"/>
    <p:sldId id="276" r:id="rId21"/>
    <p:sldId id="299" r:id="rId22"/>
    <p:sldId id="277" r:id="rId23"/>
    <p:sldId id="297" r:id="rId24"/>
    <p:sldId id="338" r:id="rId25"/>
    <p:sldId id="341" r:id="rId26"/>
    <p:sldId id="316" r:id="rId27"/>
    <p:sldId id="326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浅色样式 3 - 强调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2838BEF-8BB2-4498-84A7-C5851F593DF1}" styleName="中度样式 4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38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" Target="slides/slide1.xml"/><Relationship Id="rId29" Type="http://schemas.openxmlformats.org/officeDocument/2006/relationships/presProps" Target="presProps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1938-F98D-4167-B88A-28CF15242994}" type="datetimeFigureOut">
              <a:rPr lang="es-ES" smtClean="0"/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71CA6-3C83-4C02-A2CD-CC6AE191FDAF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1938-F98D-4167-B88A-28CF15242994}" type="datetimeFigureOut">
              <a:rPr lang="es-ES" smtClean="0"/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71CA6-3C83-4C02-A2CD-CC6AE191FDAF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1938-F98D-4167-B88A-28CF15242994}" type="datetimeFigureOut">
              <a:rPr lang="es-ES" smtClean="0"/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71CA6-3C83-4C02-A2CD-CC6AE191FDAF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1938-F98D-4167-B88A-28CF15242994}" type="datetimeFigureOut">
              <a:rPr lang="es-ES" smtClean="0"/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71CA6-3C83-4C02-A2CD-CC6AE191FDAF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1938-F98D-4167-B88A-28CF15242994}" type="datetimeFigureOut">
              <a:rPr lang="es-ES" smtClean="0"/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71CA6-3C83-4C02-A2CD-CC6AE191FDAF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1938-F98D-4167-B88A-28CF15242994}" type="datetimeFigureOut">
              <a:rPr lang="es-ES" smtClean="0"/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71CA6-3C83-4C02-A2CD-CC6AE191FDAF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1938-F98D-4167-B88A-28CF15242994}" type="datetimeFigureOut">
              <a:rPr lang="es-ES" smtClean="0"/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71CA6-3C83-4C02-A2CD-CC6AE191FDAF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1938-F98D-4167-B88A-28CF15242994}" type="datetimeFigureOut">
              <a:rPr lang="es-ES" smtClean="0"/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71CA6-3C83-4C02-A2CD-CC6AE191FDAF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1938-F98D-4167-B88A-28CF15242994}" type="datetimeFigureOut">
              <a:rPr lang="es-ES" smtClean="0"/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71CA6-3C83-4C02-A2CD-CC6AE191FDAF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1938-F98D-4167-B88A-28CF15242994}" type="datetimeFigureOut">
              <a:rPr lang="es-ES" smtClean="0"/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71CA6-3C83-4C02-A2CD-CC6AE191FDAF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1938-F98D-4167-B88A-28CF15242994}" type="datetimeFigureOut">
              <a:rPr lang="es-ES" smtClean="0"/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71CA6-3C83-4C02-A2CD-CC6AE191FDAF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741938-F98D-4167-B88A-28CF15242994}" type="datetimeFigureOut">
              <a:rPr lang="es-ES" smtClean="0"/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71CA6-3C83-4C02-A2CD-CC6AE191FDAF}" type="slidenum">
              <a:rPr lang="es-ES" smtClean="0"/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5.jpeg"/><Relationship Id="rId1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1.jpe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4.jpeg"/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7.png"/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4.png"/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46.jpeg"/><Relationship Id="rId4" Type="http://schemas.openxmlformats.org/officeDocument/2006/relationships/image" Target="../media/image45.png"/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54.jpeg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59.jpe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Marcador de posición de contenido 23" descr="5495476"/>
          <p:cNvPicPr>
            <a:picLocks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858510" y="801370"/>
            <a:ext cx="2825750" cy="2825750"/>
          </a:xfrm>
          <a:prstGeom prst="rect">
            <a:avLst/>
          </a:prstGeom>
        </p:spPr>
      </p:pic>
      <p:sp>
        <p:nvSpPr>
          <p:cNvPr id="12" name="Google Shape;334;p45"/>
          <p:cNvSpPr txBox="1"/>
          <p:nvPr>
            <p:ph type="title"/>
          </p:nvPr>
        </p:nvSpPr>
        <p:spPr>
          <a:xfrm>
            <a:off x="617220" y="4154170"/>
            <a:ext cx="10515600" cy="13255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6000">
                <a:latin typeface="CandyQelling" panose="02000503000000000000" charset="0"/>
                <a:cs typeface="CandyQelling" panose="02000503000000000000" charset="0"/>
              </a:rPr>
              <a:t>Comunicaci</a:t>
            </a:r>
            <a:r>
              <a:rPr lang="en-US" altLang="en-US" sz="6000">
                <a:latin typeface="CandyQelling" panose="02000503000000000000" charset="0"/>
                <a:cs typeface="CandyQelling" panose="02000503000000000000" charset="0"/>
              </a:rPr>
              <a:t>ón dentro de la IASD</a:t>
            </a:r>
            <a:endParaRPr lang="en-US" altLang="en-US" sz="6000">
              <a:latin typeface="CandyQelling" panose="02000503000000000000" charset="0"/>
              <a:cs typeface="CandyQelling" panose="02000503000000000000" charset="0"/>
            </a:endParaRPr>
          </a:p>
        </p:txBody>
      </p:sp>
      <p:sp>
        <p:nvSpPr>
          <p:cNvPr id="17" name="Google Shape;409;p46"/>
          <p:cNvSpPr txBox="1"/>
          <p:nvPr/>
        </p:nvSpPr>
        <p:spPr>
          <a:xfrm>
            <a:off x="3481705" y="5746750"/>
            <a:ext cx="4993005" cy="461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p>
            <a:pPr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b="1" i="1">
                <a:solidFill>
                  <a:schemeClr val="accent1">
                    <a:lumMod val="60000"/>
                    <a:lumOff val="40000"/>
                  </a:schemeClr>
                </a:solidFill>
                <a:latin typeface="Bell MT" panose="02020503060305020303" charset="0"/>
                <a:ea typeface="Nunito"/>
                <a:cs typeface="Bell MT" panose="02020503060305020303" charset="0"/>
                <a:sym typeface="Nunito"/>
              </a:rPr>
              <a:t>“Por todos los medios a todas las personas”</a:t>
            </a:r>
            <a:endParaRPr lang="en-US" altLang="en-GB" b="1" i="1" u="sng">
              <a:solidFill>
                <a:schemeClr val="accent1">
                  <a:lumMod val="60000"/>
                  <a:lumOff val="40000"/>
                </a:schemeClr>
              </a:solidFill>
              <a:latin typeface="Bell MT" panose="02020503060305020303" charset="0"/>
              <a:ea typeface="Nunito"/>
              <a:cs typeface="Bell MT" panose="02020503060305020303" charset="0"/>
              <a:sym typeface="Nunito"/>
            </a:endParaRPr>
          </a:p>
        </p:txBody>
      </p:sp>
      <p:sp>
        <p:nvSpPr>
          <p:cNvPr id="18" name="Google Shape;409;p46"/>
          <p:cNvSpPr txBox="1"/>
          <p:nvPr/>
        </p:nvSpPr>
        <p:spPr>
          <a:xfrm>
            <a:off x="6776720" y="0"/>
            <a:ext cx="4993005" cy="461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p>
            <a:pPr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b="1">
                <a:solidFill>
                  <a:schemeClr val="accent1"/>
                </a:solidFill>
                <a:latin typeface="Bell MT" panose="02020503060305020303" charset="0"/>
                <a:ea typeface="Nunito"/>
                <a:cs typeface="Bell MT" panose="02020503060305020303" charset="0"/>
                <a:sym typeface="Nunito"/>
              </a:rPr>
              <a:t>Pr. Lenny Hern</a:t>
            </a:r>
            <a:r>
              <a:rPr lang="en-US" altLang="en-GB" b="1">
                <a:solidFill>
                  <a:schemeClr val="accent1"/>
                </a:solidFill>
                <a:latin typeface="Bell MT" panose="02020503060305020303" charset="0"/>
                <a:ea typeface="Nunito"/>
                <a:cs typeface="Bell MT" panose="02020503060305020303" charset="0"/>
                <a:sym typeface="Nunito"/>
              </a:rPr>
              <a:t>ández</a:t>
            </a:r>
            <a:endParaRPr lang="en-US" altLang="en-GB" b="1" u="sng">
              <a:solidFill>
                <a:schemeClr val="accent1"/>
              </a:solidFill>
              <a:latin typeface="Bell MT" panose="02020503060305020303" charset="0"/>
              <a:ea typeface="Nunito"/>
              <a:cs typeface="Bell MT" panose="02020503060305020303" charset="0"/>
              <a:sym typeface="Nunito"/>
            </a:endParaRPr>
          </a:p>
        </p:txBody>
      </p:sp>
      <p:grpSp>
        <p:nvGrpSpPr>
          <p:cNvPr id="336" name="Google Shape;336;p45"/>
          <p:cNvGrpSpPr/>
          <p:nvPr/>
        </p:nvGrpSpPr>
        <p:grpSpPr>
          <a:xfrm>
            <a:off x="-202349" y="4010525"/>
            <a:ext cx="1755725" cy="3406600"/>
            <a:chOff x="10392375" y="4265425"/>
            <a:chExt cx="1755725" cy="3406600"/>
          </a:xfrm>
        </p:grpSpPr>
        <p:sp>
          <p:nvSpPr>
            <p:cNvPr id="337" name="Google Shape;337;p45"/>
            <p:cNvSpPr/>
            <p:nvPr/>
          </p:nvSpPr>
          <p:spPr>
            <a:xfrm>
              <a:off x="10718275" y="5379075"/>
              <a:ext cx="882350" cy="1416725"/>
            </a:xfrm>
            <a:custGeom>
              <a:avLst/>
              <a:gdLst/>
              <a:ahLst/>
              <a:cxnLst/>
              <a:rect l="l" t="t" r="r" b="b"/>
              <a:pathLst>
                <a:path w="35294" h="56669" extrusionOk="0">
                  <a:moveTo>
                    <a:pt x="17647" y="0"/>
                  </a:moveTo>
                  <a:cubicBezTo>
                    <a:pt x="14888" y="9911"/>
                    <a:pt x="4725" y="37668"/>
                    <a:pt x="1" y="48042"/>
                  </a:cubicBezTo>
                  <a:lnTo>
                    <a:pt x="23611" y="56668"/>
                  </a:lnTo>
                  <a:cubicBezTo>
                    <a:pt x="25576" y="44470"/>
                    <a:pt x="34010" y="15045"/>
                    <a:pt x="35294" y="2759"/>
                  </a:cubicBezTo>
                  <a:cubicBezTo>
                    <a:pt x="29295" y="1921"/>
                    <a:pt x="23698" y="131"/>
                    <a:pt x="17647" y="0"/>
                  </a:cubicBezTo>
                  <a:close/>
                </a:path>
              </a:pathLst>
            </a:custGeom>
            <a:solidFill>
              <a:srgbClr val="D195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8" name="Google Shape;338;p45"/>
            <p:cNvSpPr/>
            <p:nvPr/>
          </p:nvSpPr>
          <p:spPr>
            <a:xfrm>
              <a:off x="11098975" y="4586850"/>
              <a:ext cx="364175" cy="925700"/>
            </a:xfrm>
            <a:custGeom>
              <a:avLst/>
              <a:gdLst/>
              <a:ahLst/>
              <a:cxnLst/>
              <a:rect l="l" t="t" r="r" b="b"/>
              <a:pathLst>
                <a:path w="14567" h="37028" extrusionOk="0">
                  <a:moveTo>
                    <a:pt x="6225" y="0"/>
                  </a:moveTo>
                  <a:cubicBezTo>
                    <a:pt x="5693" y="0"/>
                    <a:pt x="5187" y="196"/>
                    <a:pt x="4829" y="675"/>
                  </a:cubicBezTo>
                  <a:cubicBezTo>
                    <a:pt x="4035" y="3442"/>
                    <a:pt x="5100" y="6682"/>
                    <a:pt x="3947" y="9493"/>
                  </a:cubicBezTo>
                  <a:cubicBezTo>
                    <a:pt x="1275" y="14139"/>
                    <a:pt x="271" y="16985"/>
                    <a:pt x="1188" y="22469"/>
                  </a:cubicBezTo>
                  <a:cubicBezTo>
                    <a:pt x="1616" y="25726"/>
                    <a:pt x="1" y="29297"/>
                    <a:pt x="1293" y="32362"/>
                  </a:cubicBezTo>
                  <a:cubicBezTo>
                    <a:pt x="2438" y="34698"/>
                    <a:pt x="6995" y="37028"/>
                    <a:pt x="10386" y="37028"/>
                  </a:cubicBezTo>
                  <a:cubicBezTo>
                    <a:pt x="12762" y="37028"/>
                    <a:pt x="14566" y="35884"/>
                    <a:pt x="14224" y="32798"/>
                  </a:cubicBezTo>
                  <a:cubicBezTo>
                    <a:pt x="13954" y="27123"/>
                    <a:pt x="9745" y="22207"/>
                    <a:pt x="9483" y="16540"/>
                  </a:cubicBezTo>
                  <a:cubicBezTo>
                    <a:pt x="9282" y="11458"/>
                    <a:pt x="12522" y="5032"/>
                    <a:pt x="8261" y="902"/>
                  </a:cubicBezTo>
                  <a:cubicBezTo>
                    <a:pt x="7753" y="379"/>
                    <a:pt x="6964" y="0"/>
                    <a:pt x="6225" y="0"/>
                  </a:cubicBezTo>
                  <a:close/>
                </a:path>
              </a:pathLst>
            </a:custGeom>
            <a:solidFill>
              <a:srgbClr val="D195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9" name="Google Shape;339;p45"/>
            <p:cNvSpPr/>
            <p:nvPr/>
          </p:nvSpPr>
          <p:spPr>
            <a:xfrm>
              <a:off x="11211825" y="4622900"/>
              <a:ext cx="51125" cy="80575"/>
            </a:xfrm>
            <a:custGeom>
              <a:avLst/>
              <a:gdLst/>
              <a:ahLst/>
              <a:cxnLst/>
              <a:rect l="l" t="t" r="r" b="b"/>
              <a:pathLst>
                <a:path w="2045" h="3223" fill="none" extrusionOk="0">
                  <a:moveTo>
                    <a:pt x="1" y="1"/>
                  </a:moveTo>
                  <a:cubicBezTo>
                    <a:pt x="647" y="45"/>
                    <a:pt x="1258" y="446"/>
                    <a:pt x="1546" y="1023"/>
                  </a:cubicBezTo>
                  <a:cubicBezTo>
                    <a:pt x="1704" y="1328"/>
                    <a:pt x="1765" y="1669"/>
                    <a:pt x="1826" y="2000"/>
                  </a:cubicBezTo>
                  <a:lnTo>
                    <a:pt x="2044" y="3179"/>
                  </a:lnTo>
                  <a:cubicBezTo>
                    <a:pt x="1433" y="3197"/>
                    <a:pt x="813" y="3205"/>
                    <a:pt x="193" y="3223"/>
                  </a:cubicBezTo>
                  <a:cubicBezTo>
                    <a:pt x="149" y="3223"/>
                    <a:pt x="106" y="3153"/>
                    <a:pt x="149" y="3162"/>
                  </a:cubicBez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miter lim="87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0" name="Google Shape;340;p45"/>
            <p:cNvSpPr/>
            <p:nvPr/>
          </p:nvSpPr>
          <p:spPr>
            <a:xfrm>
              <a:off x="11457800" y="5398100"/>
              <a:ext cx="520025" cy="198475"/>
            </a:xfrm>
            <a:custGeom>
              <a:avLst/>
              <a:gdLst/>
              <a:ahLst/>
              <a:cxnLst/>
              <a:rect l="l" t="t" r="r" b="b"/>
              <a:pathLst>
                <a:path w="20801" h="7939" extrusionOk="0">
                  <a:moveTo>
                    <a:pt x="11211" y="0"/>
                  </a:moveTo>
                  <a:cubicBezTo>
                    <a:pt x="7669" y="0"/>
                    <a:pt x="4102" y="1148"/>
                    <a:pt x="1784" y="3334"/>
                  </a:cubicBezTo>
                  <a:cubicBezTo>
                    <a:pt x="1731" y="3343"/>
                    <a:pt x="1679" y="3343"/>
                    <a:pt x="1626" y="3343"/>
                  </a:cubicBezTo>
                  <a:cubicBezTo>
                    <a:pt x="1059" y="3369"/>
                    <a:pt x="718" y="3500"/>
                    <a:pt x="526" y="3692"/>
                  </a:cubicBezTo>
                  <a:lnTo>
                    <a:pt x="308" y="3640"/>
                  </a:lnTo>
                  <a:lnTo>
                    <a:pt x="308" y="3640"/>
                  </a:lnTo>
                  <a:cubicBezTo>
                    <a:pt x="1" y="4442"/>
                    <a:pt x="670" y="7006"/>
                    <a:pt x="1385" y="7006"/>
                  </a:cubicBezTo>
                  <a:cubicBezTo>
                    <a:pt x="1401" y="7006"/>
                    <a:pt x="1418" y="7004"/>
                    <a:pt x="1434" y="7002"/>
                  </a:cubicBezTo>
                  <a:cubicBezTo>
                    <a:pt x="1530" y="7045"/>
                    <a:pt x="1705" y="7080"/>
                    <a:pt x="1941" y="7098"/>
                  </a:cubicBezTo>
                  <a:cubicBezTo>
                    <a:pt x="2969" y="7691"/>
                    <a:pt x="4464" y="7938"/>
                    <a:pt x="6177" y="7938"/>
                  </a:cubicBezTo>
                  <a:cubicBezTo>
                    <a:pt x="11343" y="7938"/>
                    <a:pt x="18493" y="5690"/>
                    <a:pt x="20801" y="3919"/>
                  </a:cubicBezTo>
                  <a:cubicBezTo>
                    <a:pt x="18615" y="1264"/>
                    <a:pt x="14927" y="0"/>
                    <a:pt x="11211" y="0"/>
                  </a:cubicBezTo>
                  <a:close/>
                </a:path>
              </a:pathLst>
            </a:custGeom>
            <a:solidFill>
              <a:srgbClr val="D195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1" name="Google Shape;341;p45"/>
            <p:cNvSpPr/>
            <p:nvPr/>
          </p:nvSpPr>
          <p:spPr>
            <a:xfrm>
              <a:off x="11035025" y="5558275"/>
              <a:ext cx="540075" cy="314375"/>
            </a:xfrm>
            <a:custGeom>
              <a:avLst/>
              <a:gdLst/>
              <a:ahLst/>
              <a:cxnLst/>
              <a:rect l="l" t="t" r="r" b="b"/>
              <a:pathLst>
                <a:path w="21603" h="12575" extrusionOk="0">
                  <a:moveTo>
                    <a:pt x="2262" y="1"/>
                  </a:moveTo>
                  <a:lnTo>
                    <a:pt x="0" y="6890"/>
                  </a:lnTo>
                  <a:lnTo>
                    <a:pt x="20642" y="12574"/>
                  </a:lnTo>
                  <a:lnTo>
                    <a:pt x="21602" y="6261"/>
                  </a:lnTo>
                  <a:lnTo>
                    <a:pt x="2262" y="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2" name="Google Shape;342;p45"/>
            <p:cNvSpPr/>
            <p:nvPr/>
          </p:nvSpPr>
          <p:spPr>
            <a:xfrm>
              <a:off x="10392375" y="5631850"/>
              <a:ext cx="1186200" cy="2040175"/>
            </a:xfrm>
            <a:custGeom>
              <a:avLst/>
              <a:gdLst/>
              <a:ahLst/>
              <a:cxnLst/>
              <a:rect l="l" t="t" r="r" b="b"/>
              <a:pathLst>
                <a:path w="47448" h="81607" extrusionOk="0">
                  <a:moveTo>
                    <a:pt x="26187" y="0"/>
                  </a:moveTo>
                  <a:lnTo>
                    <a:pt x="1" y="74822"/>
                  </a:lnTo>
                  <a:lnTo>
                    <a:pt x="32823" y="81606"/>
                  </a:lnTo>
                  <a:lnTo>
                    <a:pt x="47448" y="6436"/>
                  </a:lnTo>
                  <a:lnTo>
                    <a:pt x="26187" y="0"/>
                  </a:ln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3" name="Google Shape;343;p45"/>
            <p:cNvSpPr/>
            <p:nvPr/>
          </p:nvSpPr>
          <p:spPr>
            <a:xfrm>
              <a:off x="11427725" y="5805775"/>
              <a:ext cx="91700" cy="83725"/>
            </a:xfrm>
            <a:custGeom>
              <a:avLst/>
              <a:gdLst/>
              <a:ahLst/>
              <a:cxnLst/>
              <a:rect l="l" t="t" r="r" b="b"/>
              <a:pathLst>
                <a:path w="3668" h="3349" extrusionOk="0">
                  <a:moveTo>
                    <a:pt x="1834" y="0"/>
                  </a:moveTo>
                  <a:cubicBezTo>
                    <a:pt x="1406" y="0"/>
                    <a:pt x="978" y="164"/>
                    <a:pt x="655" y="492"/>
                  </a:cubicBezTo>
                  <a:cubicBezTo>
                    <a:pt x="0" y="1146"/>
                    <a:pt x="0" y="2203"/>
                    <a:pt x="655" y="2858"/>
                  </a:cubicBezTo>
                  <a:cubicBezTo>
                    <a:pt x="978" y="3185"/>
                    <a:pt x="1406" y="3349"/>
                    <a:pt x="1834" y="3349"/>
                  </a:cubicBezTo>
                  <a:cubicBezTo>
                    <a:pt x="2262" y="3349"/>
                    <a:pt x="2690" y="3185"/>
                    <a:pt x="3013" y="2858"/>
                  </a:cubicBezTo>
                  <a:cubicBezTo>
                    <a:pt x="3668" y="2203"/>
                    <a:pt x="3668" y="1146"/>
                    <a:pt x="3013" y="492"/>
                  </a:cubicBezTo>
                  <a:cubicBezTo>
                    <a:pt x="2690" y="164"/>
                    <a:pt x="2262" y="0"/>
                    <a:pt x="183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4" name="Google Shape;344;p45"/>
            <p:cNvSpPr/>
            <p:nvPr/>
          </p:nvSpPr>
          <p:spPr>
            <a:xfrm>
              <a:off x="11228850" y="4265425"/>
              <a:ext cx="866425" cy="1283050"/>
            </a:xfrm>
            <a:custGeom>
              <a:avLst/>
              <a:gdLst/>
              <a:ahLst/>
              <a:cxnLst/>
              <a:rect l="l" t="t" r="r" b="b"/>
              <a:pathLst>
                <a:path w="34657" h="51322" extrusionOk="0">
                  <a:moveTo>
                    <a:pt x="10635" y="1"/>
                  </a:moveTo>
                  <a:cubicBezTo>
                    <a:pt x="9157" y="1"/>
                    <a:pt x="7832" y="1065"/>
                    <a:pt x="7562" y="2591"/>
                  </a:cubicBezTo>
                  <a:lnTo>
                    <a:pt x="298" y="44014"/>
                  </a:lnTo>
                  <a:cubicBezTo>
                    <a:pt x="1" y="45699"/>
                    <a:pt x="1119" y="47314"/>
                    <a:pt x="2804" y="47637"/>
                  </a:cubicBezTo>
                  <a:lnTo>
                    <a:pt x="22118" y="51270"/>
                  </a:lnTo>
                  <a:cubicBezTo>
                    <a:pt x="22309" y="51305"/>
                    <a:pt x="22499" y="51321"/>
                    <a:pt x="22687" y="51321"/>
                  </a:cubicBezTo>
                  <a:cubicBezTo>
                    <a:pt x="24141" y="51321"/>
                    <a:pt x="25450" y="50311"/>
                    <a:pt x="25759" y="48842"/>
                  </a:cubicBezTo>
                  <a:lnTo>
                    <a:pt x="34307" y="8808"/>
                  </a:lnTo>
                  <a:cubicBezTo>
                    <a:pt x="34656" y="7149"/>
                    <a:pt x="33635" y="5507"/>
                    <a:pt x="31985" y="5106"/>
                  </a:cubicBezTo>
                  <a:lnTo>
                    <a:pt x="11387" y="94"/>
                  </a:lnTo>
                  <a:cubicBezTo>
                    <a:pt x="11135" y="31"/>
                    <a:pt x="10883" y="1"/>
                    <a:pt x="10635" y="1"/>
                  </a:cubicBezTo>
                  <a:close/>
                </a:path>
              </a:pathLst>
            </a:custGeom>
            <a:solidFill>
              <a:srgbClr val="010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5" name="Google Shape;345;p45"/>
            <p:cNvSpPr/>
            <p:nvPr/>
          </p:nvSpPr>
          <p:spPr>
            <a:xfrm>
              <a:off x="11636175" y="4345775"/>
              <a:ext cx="290575" cy="91825"/>
            </a:xfrm>
            <a:custGeom>
              <a:avLst/>
              <a:gdLst/>
              <a:ahLst/>
              <a:cxnLst/>
              <a:rect l="l" t="t" r="r" b="b"/>
              <a:pathLst>
                <a:path w="11623" h="3673" extrusionOk="0">
                  <a:moveTo>
                    <a:pt x="675" y="0"/>
                  </a:moveTo>
                  <a:cubicBezTo>
                    <a:pt x="401" y="0"/>
                    <a:pt x="155" y="187"/>
                    <a:pt x="80" y="460"/>
                  </a:cubicBezTo>
                  <a:cubicBezTo>
                    <a:pt x="1" y="791"/>
                    <a:pt x="202" y="1114"/>
                    <a:pt x="534" y="1193"/>
                  </a:cubicBezTo>
                  <a:lnTo>
                    <a:pt x="10767" y="3655"/>
                  </a:lnTo>
                  <a:cubicBezTo>
                    <a:pt x="10814" y="3667"/>
                    <a:pt x="10862" y="3672"/>
                    <a:pt x="10908" y="3672"/>
                  </a:cubicBezTo>
                  <a:cubicBezTo>
                    <a:pt x="11180" y="3672"/>
                    <a:pt x="11425" y="3486"/>
                    <a:pt x="11492" y="3210"/>
                  </a:cubicBezTo>
                  <a:lnTo>
                    <a:pt x="11535" y="3044"/>
                  </a:lnTo>
                  <a:cubicBezTo>
                    <a:pt x="11623" y="2712"/>
                    <a:pt x="11413" y="2381"/>
                    <a:pt x="11081" y="2311"/>
                  </a:cubicBezTo>
                  <a:lnTo>
                    <a:pt x="804" y="14"/>
                  </a:lnTo>
                  <a:cubicBezTo>
                    <a:pt x="761" y="5"/>
                    <a:pt x="718" y="0"/>
                    <a:pt x="6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6" name="Google Shape;346;p45"/>
            <p:cNvSpPr/>
            <p:nvPr/>
          </p:nvSpPr>
          <p:spPr>
            <a:xfrm>
              <a:off x="11892675" y="4408775"/>
              <a:ext cx="20775" cy="20525"/>
            </a:xfrm>
            <a:custGeom>
              <a:avLst/>
              <a:gdLst/>
              <a:ahLst/>
              <a:cxnLst/>
              <a:rect l="l" t="t" r="r" b="b"/>
              <a:pathLst>
                <a:path w="831" h="821" extrusionOk="0">
                  <a:moveTo>
                    <a:pt x="411" y="0"/>
                  </a:moveTo>
                  <a:cubicBezTo>
                    <a:pt x="184" y="0"/>
                    <a:pt x="1" y="184"/>
                    <a:pt x="1" y="411"/>
                  </a:cubicBezTo>
                  <a:cubicBezTo>
                    <a:pt x="1" y="638"/>
                    <a:pt x="184" y="821"/>
                    <a:pt x="411" y="821"/>
                  </a:cubicBezTo>
                  <a:cubicBezTo>
                    <a:pt x="638" y="821"/>
                    <a:pt x="830" y="638"/>
                    <a:pt x="830" y="411"/>
                  </a:cubicBezTo>
                  <a:cubicBezTo>
                    <a:pt x="830" y="184"/>
                    <a:pt x="638" y="0"/>
                    <a:pt x="411" y="0"/>
                  </a:cubicBezTo>
                  <a:close/>
                </a:path>
              </a:pathLst>
            </a:custGeom>
            <a:solidFill>
              <a:srgbClr val="010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7" name="Google Shape;347;p45"/>
            <p:cNvSpPr/>
            <p:nvPr/>
          </p:nvSpPr>
          <p:spPr>
            <a:xfrm>
              <a:off x="11292375" y="4391750"/>
              <a:ext cx="723000" cy="1053700"/>
            </a:xfrm>
            <a:custGeom>
              <a:avLst/>
              <a:gdLst/>
              <a:ahLst/>
              <a:cxnLst/>
              <a:rect l="l" t="t" r="r" b="b"/>
              <a:pathLst>
                <a:path w="28920" h="42148" extrusionOk="0">
                  <a:moveTo>
                    <a:pt x="7161" y="0"/>
                  </a:moveTo>
                  <a:lnTo>
                    <a:pt x="1" y="38245"/>
                  </a:lnTo>
                  <a:lnTo>
                    <a:pt x="21498" y="42148"/>
                  </a:lnTo>
                  <a:lnTo>
                    <a:pt x="28920" y="4837"/>
                  </a:lnTo>
                  <a:lnTo>
                    <a:pt x="716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8" name="Google Shape;348;p45"/>
            <p:cNvSpPr/>
            <p:nvPr/>
          </p:nvSpPr>
          <p:spPr>
            <a:xfrm>
              <a:off x="11292375" y="4887925"/>
              <a:ext cx="627400" cy="557525"/>
            </a:xfrm>
            <a:custGeom>
              <a:avLst/>
              <a:gdLst/>
              <a:ahLst/>
              <a:cxnLst/>
              <a:rect l="l" t="t" r="r" b="b"/>
              <a:pathLst>
                <a:path w="25096" h="22301" extrusionOk="0">
                  <a:moveTo>
                    <a:pt x="3441" y="0"/>
                  </a:moveTo>
                  <a:lnTo>
                    <a:pt x="1" y="18398"/>
                  </a:lnTo>
                  <a:lnTo>
                    <a:pt x="21498" y="22301"/>
                  </a:lnTo>
                  <a:lnTo>
                    <a:pt x="25095" y="4226"/>
                  </a:lnTo>
                  <a:lnTo>
                    <a:pt x="34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9" name="Google Shape;349;p45"/>
            <p:cNvSpPr/>
            <p:nvPr/>
          </p:nvSpPr>
          <p:spPr>
            <a:xfrm>
              <a:off x="11517000" y="4497400"/>
              <a:ext cx="392950" cy="392950"/>
            </a:xfrm>
            <a:custGeom>
              <a:avLst/>
              <a:gdLst/>
              <a:ahLst/>
              <a:cxnLst/>
              <a:rect l="l" t="t" r="r" b="b"/>
              <a:pathLst>
                <a:path w="15718" h="15718" fill="none" extrusionOk="0">
                  <a:moveTo>
                    <a:pt x="12923" y="2794"/>
                  </a:moveTo>
                  <a:cubicBezTo>
                    <a:pt x="15717" y="5588"/>
                    <a:pt x="15717" y="10129"/>
                    <a:pt x="12923" y="12923"/>
                  </a:cubicBezTo>
                  <a:cubicBezTo>
                    <a:pt x="10120" y="15717"/>
                    <a:pt x="5589" y="15717"/>
                    <a:pt x="2795" y="12923"/>
                  </a:cubicBezTo>
                  <a:cubicBezTo>
                    <a:pt x="1" y="10129"/>
                    <a:pt x="1" y="5588"/>
                    <a:pt x="2795" y="2794"/>
                  </a:cubicBezTo>
                  <a:cubicBezTo>
                    <a:pt x="5589" y="0"/>
                    <a:pt x="10120" y="0"/>
                    <a:pt x="12923" y="2794"/>
                  </a:cubicBezTo>
                  <a:close/>
                </a:path>
              </a:pathLst>
            </a:custGeom>
            <a:noFill/>
            <a:ln w="8075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0" name="Google Shape;350;p45"/>
            <p:cNvSpPr/>
            <p:nvPr/>
          </p:nvSpPr>
          <p:spPr>
            <a:xfrm>
              <a:off x="11537750" y="4659800"/>
              <a:ext cx="351450" cy="68125"/>
            </a:xfrm>
            <a:custGeom>
              <a:avLst/>
              <a:gdLst/>
              <a:ahLst/>
              <a:cxnLst/>
              <a:rect l="l" t="t" r="r" b="b"/>
              <a:pathLst>
                <a:path w="14058" h="2725" fill="none" extrusionOk="0">
                  <a:moveTo>
                    <a:pt x="0" y="1"/>
                  </a:moveTo>
                  <a:lnTo>
                    <a:pt x="14058" y="2725"/>
                  </a:lnTo>
                </a:path>
              </a:pathLst>
            </a:custGeom>
            <a:noFill/>
            <a:ln w="830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1" name="Google Shape;351;p45"/>
            <p:cNvSpPr/>
            <p:nvPr/>
          </p:nvSpPr>
          <p:spPr>
            <a:xfrm>
              <a:off x="11594925" y="4559825"/>
              <a:ext cx="277700" cy="65725"/>
            </a:xfrm>
            <a:custGeom>
              <a:avLst/>
              <a:gdLst/>
              <a:ahLst/>
              <a:cxnLst/>
              <a:rect l="l" t="t" r="r" b="b"/>
              <a:pathLst>
                <a:path w="11108" h="2629" fill="none" extrusionOk="0">
                  <a:moveTo>
                    <a:pt x="1" y="0"/>
                  </a:moveTo>
                  <a:cubicBezTo>
                    <a:pt x="1066" y="699"/>
                    <a:pt x="2978" y="1764"/>
                    <a:pt x="5589" y="2218"/>
                  </a:cubicBezTo>
                  <a:cubicBezTo>
                    <a:pt x="7938" y="2629"/>
                    <a:pt x="9894" y="2393"/>
                    <a:pt x="11107" y="2148"/>
                  </a:cubicBezTo>
                </a:path>
              </a:pathLst>
            </a:custGeom>
            <a:noFill/>
            <a:ln w="830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2" name="Google Shape;352;p45"/>
            <p:cNvSpPr/>
            <p:nvPr/>
          </p:nvSpPr>
          <p:spPr>
            <a:xfrm>
              <a:off x="11553450" y="4761750"/>
              <a:ext cx="277475" cy="65950"/>
            </a:xfrm>
            <a:custGeom>
              <a:avLst/>
              <a:gdLst/>
              <a:ahLst/>
              <a:cxnLst/>
              <a:rect l="l" t="t" r="r" b="b"/>
              <a:pathLst>
                <a:path w="11099" h="2638" fill="none" extrusionOk="0">
                  <a:moveTo>
                    <a:pt x="1" y="480"/>
                  </a:moveTo>
                  <a:cubicBezTo>
                    <a:pt x="1293" y="245"/>
                    <a:pt x="3476" y="0"/>
                    <a:pt x="6078" y="559"/>
                  </a:cubicBezTo>
                  <a:cubicBezTo>
                    <a:pt x="8348" y="1057"/>
                    <a:pt x="10051" y="1965"/>
                    <a:pt x="11099" y="2637"/>
                  </a:cubicBezTo>
                </a:path>
              </a:pathLst>
            </a:custGeom>
            <a:noFill/>
            <a:ln w="830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3" name="Google Shape;353;p45"/>
            <p:cNvSpPr/>
            <p:nvPr/>
          </p:nvSpPr>
          <p:spPr>
            <a:xfrm>
              <a:off x="11598200" y="4518125"/>
              <a:ext cx="149350" cy="351475"/>
            </a:xfrm>
            <a:custGeom>
              <a:avLst/>
              <a:gdLst/>
              <a:ahLst/>
              <a:cxnLst/>
              <a:rect l="l" t="t" r="r" b="b"/>
              <a:pathLst>
                <a:path w="5974" h="14059" fill="none" extrusionOk="0">
                  <a:moveTo>
                    <a:pt x="3249" y="14059"/>
                  </a:moveTo>
                  <a:cubicBezTo>
                    <a:pt x="3013" y="13805"/>
                    <a:pt x="1" y="10592"/>
                    <a:pt x="970" y="6122"/>
                  </a:cubicBezTo>
                  <a:cubicBezTo>
                    <a:pt x="1887" y="1896"/>
                    <a:pt x="5589" y="175"/>
                    <a:pt x="5973" y="1"/>
                  </a:cubicBezTo>
                  <a:cubicBezTo>
                    <a:pt x="5065" y="4690"/>
                    <a:pt x="4157" y="9370"/>
                    <a:pt x="3249" y="14059"/>
                  </a:cubicBezTo>
                  <a:close/>
                </a:path>
              </a:pathLst>
            </a:custGeom>
            <a:noFill/>
            <a:ln w="830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4" name="Google Shape;354;p45"/>
            <p:cNvSpPr/>
            <p:nvPr/>
          </p:nvSpPr>
          <p:spPr>
            <a:xfrm>
              <a:off x="11679400" y="4518125"/>
              <a:ext cx="143000" cy="351475"/>
            </a:xfrm>
            <a:custGeom>
              <a:avLst/>
              <a:gdLst/>
              <a:ahLst/>
              <a:cxnLst/>
              <a:rect l="l" t="t" r="r" b="b"/>
              <a:pathLst>
                <a:path w="5720" h="14059" fill="none" extrusionOk="0">
                  <a:moveTo>
                    <a:pt x="2725" y="1"/>
                  </a:moveTo>
                  <a:cubicBezTo>
                    <a:pt x="3022" y="333"/>
                    <a:pt x="5720" y="3406"/>
                    <a:pt x="4882" y="7711"/>
                  </a:cubicBezTo>
                  <a:cubicBezTo>
                    <a:pt x="4052" y="12015"/>
                    <a:pt x="402" y="13867"/>
                    <a:pt x="1" y="14059"/>
                  </a:cubicBezTo>
                </a:path>
              </a:pathLst>
            </a:custGeom>
            <a:noFill/>
            <a:ln w="830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5" name="Google Shape;355;p45"/>
            <p:cNvSpPr/>
            <p:nvPr/>
          </p:nvSpPr>
          <p:spPr>
            <a:xfrm>
              <a:off x="11442350" y="4949250"/>
              <a:ext cx="405375" cy="77525"/>
            </a:xfrm>
            <a:custGeom>
              <a:avLst/>
              <a:gdLst/>
              <a:ahLst/>
              <a:cxnLst/>
              <a:rect l="l" t="t" r="r" b="b"/>
              <a:pathLst>
                <a:path w="16215" h="3101" fill="none" extrusionOk="0">
                  <a:moveTo>
                    <a:pt x="0" y="1"/>
                  </a:moveTo>
                  <a:lnTo>
                    <a:pt x="16215" y="3100"/>
                  </a:ln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miter lim="87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6" name="Google Shape;356;p45"/>
            <p:cNvSpPr/>
            <p:nvPr/>
          </p:nvSpPr>
          <p:spPr>
            <a:xfrm>
              <a:off x="11417025" y="5063425"/>
              <a:ext cx="405375" cy="77525"/>
            </a:xfrm>
            <a:custGeom>
              <a:avLst/>
              <a:gdLst/>
              <a:ahLst/>
              <a:cxnLst/>
              <a:rect l="l" t="t" r="r" b="b"/>
              <a:pathLst>
                <a:path w="16215" h="3101" fill="none" extrusionOk="0">
                  <a:moveTo>
                    <a:pt x="1" y="0"/>
                  </a:moveTo>
                  <a:lnTo>
                    <a:pt x="16215" y="3100"/>
                  </a:ln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miter lim="87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7" name="Google Shape;357;p45"/>
            <p:cNvSpPr/>
            <p:nvPr/>
          </p:nvSpPr>
          <p:spPr>
            <a:xfrm>
              <a:off x="11430125" y="5004925"/>
              <a:ext cx="305200" cy="58525"/>
            </a:xfrm>
            <a:custGeom>
              <a:avLst/>
              <a:gdLst/>
              <a:ahLst/>
              <a:cxnLst/>
              <a:rect l="l" t="t" r="r" b="b"/>
              <a:pathLst>
                <a:path w="12208" h="2341" fill="none" extrusionOk="0">
                  <a:moveTo>
                    <a:pt x="0" y="0"/>
                  </a:moveTo>
                  <a:lnTo>
                    <a:pt x="12207" y="2340"/>
                  </a:ln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miter lim="87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8" name="Google Shape;358;p45"/>
            <p:cNvSpPr/>
            <p:nvPr/>
          </p:nvSpPr>
          <p:spPr>
            <a:xfrm>
              <a:off x="11402625" y="5172350"/>
              <a:ext cx="405375" cy="77725"/>
            </a:xfrm>
            <a:custGeom>
              <a:avLst/>
              <a:gdLst/>
              <a:ahLst/>
              <a:cxnLst/>
              <a:rect l="l" t="t" r="r" b="b"/>
              <a:pathLst>
                <a:path w="16215" h="3109" fill="none" extrusionOk="0">
                  <a:moveTo>
                    <a:pt x="0" y="0"/>
                  </a:moveTo>
                  <a:lnTo>
                    <a:pt x="16215" y="3109"/>
                  </a:ln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miter lim="87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9" name="Google Shape;359;p45"/>
            <p:cNvSpPr/>
            <p:nvPr/>
          </p:nvSpPr>
          <p:spPr>
            <a:xfrm>
              <a:off x="11387775" y="5225400"/>
              <a:ext cx="405375" cy="77500"/>
            </a:xfrm>
            <a:custGeom>
              <a:avLst/>
              <a:gdLst/>
              <a:ahLst/>
              <a:cxnLst/>
              <a:rect l="l" t="t" r="r" b="b"/>
              <a:pathLst>
                <a:path w="16215" h="3100" fill="none" extrusionOk="0">
                  <a:moveTo>
                    <a:pt x="0" y="0"/>
                  </a:moveTo>
                  <a:lnTo>
                    <a:pt x="16215" y="3100"/>
                  </a:ln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miter lim="87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0" name="Google Shape;360;p45"/>
            <p:cNvSpPr/>
            <p:nvPr/>
          </p:nvSpPr>
          <p:spPr>
            <a:xfrm>
              <a:off x="11415500" y="5114075"/>
              <a:ext cx="305400" cy="58300"/>
            </a:xfrm>
            <a:custGeom>
              <a:avLst/>
              <a:gdLst/>
              <a:ahLst/>
              <a:cxnLst/>
              <a:rect l="l" t="t" r="r" b="b"/>
              <a:pathLst>
                <a:path w="12216" h="2332" fill="none" extrusionOk="0">
                  <a:moveTo>
                    <a:pt x="0" y="0"/>
                  </a:moveTo>
                  <a:lnTo>
                    <a:pt x="12216" y="2331"/>
                  </a:ln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miter lim="87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1" name="Google Shape;361;p45"/>
            <p:cNvSpPr/>
            <p:nvPr/>
          </p:nvSpPr>
          <p:spPr>
            <a:xfrm>
              <a:off x="11381875" y="5289350"/>
              <a:ext cx="305200" cy="58300"/>
            </a:xfrm>
            <a:custGeom>
              <a:avLst/>
              <a:gdLst/>
              <a:ahLst/>
              <a:cxnLst/>
              <a:rect l="l" t="t" r="r" b="b"/>
              <a:pathLst>
                <a:path w="12208" h="2332" fill="none" extrusionOk="0">
                  <a:moveTo>
                    <a:pt x="1" y="1"/>
                  </a:moveTo>
                  <a:lnTo>
                    <a:pt x="12207" y="2332"/>
                  </a:ln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miter lim="87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2" name="Google Shape;362;p45"/>
            <p:cNvSpPr/>
            <p:nvPr/>
          </p:nvSpPr>
          <p:spPr>
            <a:xfrm>
              <a:off x="11771750" y="4820250"/>
              <a:ext cx="376350" cy="684750"/>
            </a:xfrm>
            <a:custGeom>
              <a:avLst/>
              <a:gdLst/>
              <a:ahLst/>
              <a:cxnLst/>
              <a:rect l="l" t="t" r="r" b="b"/>
              <a:pathLst>
                <a:path w="15054" h="27390" extrusionOk="0">
                  <a:moveTo>
                    <a:pt x="11876" y="0"/>
                  </a:moveTo>
                  <a:cubicBezTo>
                    <a:pt x="8175" y="0"/>
                    <a:pt x="2865" y="4730"/>
                    <a:pt x="7405" y="7195"/>
                  </a:cubicBezTo>
                  <a:cubicBezTo>
                    <a:pt x="5711" y="8435"/>
                    <a:pt x="3982" y="9439"/>
                    <a:pt x="3676" y="11517"/>
                  </a:cubicBezTo>
                  <a:cubicBezTo>
                    <a:pt x="3453" y="12478"/>
                    <a:pt x="3834" y="14610"/>
                    <a:pt x="4888" y="14610"/>
                  </a:cubicBezTo>
                  <a:cubicBezTo>
                    <a:pt x="4945" y="14610"/>
                    <a:pt x="5004" y="14604"/>
                    <a:pt x="5065" y="14591"/>
                  </a:cubicBezTo>
                  <a:lnTo>
                    <a:pt x="5065" y="14591"/>
                  </a:lnTo>
                  <a:cubicBezTo>
                    <a:pt x="2995" y="15298"/>
                    <a:pt x="812" y="20231"/>
                    <a:pt x="3877" y="20834"/>
                  </a:cubicBezTo>
                  <a:cubicBezTo>
                    <a:pt x="1782" y="21611"/>
                    <a:pt x="0" y="24300"/>
                    <a:pt x="1406" y="26344"/>
                  </a:cubicBezTo>
                  <a:cubicBezTo>
                    <a:pt x="2479" y="27311"/>
                    <a:pt x="4098" y="27384"/>
                    <a:pt x="5562" y="27384"/>
                  </a:cubicBezTo>
                  <a:cubicBezTo>
                    <a:pt x="5820" y="27384"/>
                    <a:pt x="6072" y="27381"/>
                    <a:pt x="6316" y="27381"/>
                  </a:cubicBezTo>
                  <a:cubicBezTo>
                    <a:pt x="6413" y="27381"/>
                    <a:pt x="6508" y="27382"/>
                    <a:pt x="6601" y="27383"/>
                  </a:cubicBezTo>
                  <a:cubicBezTo>
                    <a:pt x="6673" y="27387"/>
                    <a:pt x="6744" y="27390"/>
                    <a:pt x="6814" y="27390"/>
                  </a:cubicBezTo>
                  <a:cubicBezTo>
                    <a:pt x="10184" y="27390"/>
                    <a:pt x="11665" y="22148"/>
                    <a:pt x="8287" y="20659"/>
                  </a:cubicBezTo>
                  <a:cubicBezTo>
                    <a:pt x="10382" y="19812"/>
                    <a:pt x="13028" y="15281"/>
                    <a:pt x="9806" y="14163"/>
                  </a:cubicBezTo>
                  <a:cubicBezTo>
                    <a:pt x="12626" y="13063"/>
                    <a:pt x="14556" y="8444"/>
                    <a:pt x="11639" y="6671"/>
                  </a:cubicBezTo>
                  <a:cubicBezTo>
                    <a:pt x="13394" y="5667"/>
                    <a:pt x="15053" y="3021"/>
                    <a:pt x="14198" y="1031"/>
                  </a:cubicBezTo>
                  <a:cubicBezTo>
                    <a:pt x="13653" y="305"/>
                    <a:pt x="12817" y="0"/>
                    <a:pt x="11876" y="0"/>
                  </a:cubicBezTo>
                  <a:close/>
                </a:path>
              </a:pathLst>
            </a:custGeom>
            <a:solidFill>
              <a:srgbClr val="D195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3" name="Google Shape;363;p45"/>
            <p:cNvSpPr/>
            <p:nvPr/>
          </p:nvSpPr>
          <p:spPr>
            <a:xfrm>
              <a:off x="11940050" y="4985050"/>
              <a:ext cx="122475" cy="17050"/>
            </a:xfrm>
            <a:custGeom>
              <a:avLst/>
              <a:gdLst/>
              <a:ahLst/>
              <a:cxnLst/>
              <a:rect l="l" t="t" r="r" b="b"/>
              <a:pathLst>
                <a:path w="4899" h="682" fill="none" extrusionOk="0">
                  <a:moveTo>
                    <a:pt x="0" y="682"/>
                  </a:moveTo>
                  <a:cubicBezTo>
                    <a:pt x="1284" y="332"/>
                    <a:pt x="3074" y="88"/>
                    <a:pt x="4899" y="1"/>
                  </a:cubicBez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miter lim="87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4" name="Google Shape;364;p45"/>
            <p:cNvSpPr/>
            <p:nvPr/>
          </p:nvSpPr>
          <p:spPr>
            <a:xfrm>
              <a:off x="11896175" y="5172775"/>
              <a:ext cx="124450" cy="18600"/>
            </a:xfrm>
            <a:custGeom>
              <a:avLst/>
              <a:gdLst/>
              <a:ahLst/>
              <a:cxnLst/>
              <a:rect l="l" t="t" r="r" b="b"/>
              <a:pathLst>
                <a:path w="4978" h="744" fill="none" extrusionOk="0">
                  <a:moveTo>
                    <a:pt x="0" y="743"/>
                  </a:moveTo>
                  <a:cubicBezTo>
                    <a:pt x="1520" y="376"/>
                    <a:pt x="3432" y="1"/>
                    <a:pt x="4977" y="1"/>
                  </a:cubicBez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miter lim="87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5" name="Google Shape;365;p45"/>
            <p:cNvSpPr/>
            <p:nvPr/>
          </p:nvSpPr>
          <p:spPr>
            <a:xfrm>
              <a:off x="11864725" y="5335625"/>
              <a:ext cx="122500" cy="12025"/>
            </a:xfrm>
            <a:custGeom>
              <a:avLst/>
              <a:gdLst/>
              <a:ahLst/>
              <a:cxnLst/>
              <a:rect l="l" t="t" r="r" b="b"/>
              <a:pathLst>
                <a:path w="4900" h="481" fill="none" extrusionOk="0">
                  <a:moveTo>
                    <a:pt x="1" y="359"/>
                  </a:moveTo>
                  <a:cubicBezTo>
                    <a:pt x="1634" y="481"/>
                    <a:pt x="3275" y="210"/>
                    <a:pt x="4899" y="1"/>
                  </a:cubicBez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miter lim="87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6" name="Google Shape;366;p45"/>
            <p:cNvSpPr/>
            <p:nvPr/>
          </p:nvSpPr>
          <p:spPr>
            <a:xfrm>
              <a:off x="11927825" y="4856050"/>
              <a:ext cx="105450" cy="124450"/>
            </a:xfrm>
            <a:custGeom>
              <a:avLst/>
              <a:gdLst/>
              <a:ahLst/>
              <a:cxnLst/>
              <a:rect l="l" t="t" r="r" b="b"/>
              <a:pathLst>
                <a:path w="4218" h="4978" fill="none" extrusionOk="0">
                  <a:moveTo>
                    <a:pt x="2253" y="681"/>
                  </a:moveTo>
                  <a:cubicBezTo>
                    <a:pt x="0" y="1458"/>
                    <a:pt x="166" y="4977"/>
                    <a:pt x="2847" y="4680"/>
                  </a:cubicBezTo>
                  <a:cubicBezTo>
                    <a:pt x="3641" y="3799"/>
                    <a:pt x="4218" y="0"/>
                    <a:pt x="2253" y="681"/>
                  </a:cubicBezTo>
                  <a:close/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miter lim="87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7" name="Google Shape;367;p45"/>
            <p:cNvSpPr/>
            <p:nvPr/>
          </p:nvSpPr>
          <p:spPr>
            <a:xfrm>
              <a:off x="11895525" y="5016050"/>
              <a:ext cx="117450" cy="161350"/>
            </a:xfrm>
            <a:custGeom>
              <a:avLst/>
              <a:gdLst/>
              <a:ahLst/>
              <a:cxnLst/>
              <a:rect l="l" t="t" r="r" b="b"/>
              <a:pathLst>
                <a:path w="4698" h="6454" fill="none" extrusionOk="0">
                  <a:moveTo>
                    <a:pt x="2323" y="1450"/>
                  </a:moveTo>
                  <a:cubicBezTo>
                    <a:pt x="0" y="2742"/>
                    <a:pt x="690" y="6453"/>
                    <a:pt x="3545" y="5554"/>
                  </a:cubicBezTo>
                  <a:cubicBezTo>
                    <a:pt x="4331" y="4401"/>
                    <a:pt x="4698" y="1"/>
                    <a:pt x="2323" y="1450"/>
                  </a:cubicBezTo>
                  <a:close/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miter lim="87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8" name="Google Shape;368;p45"/>
            <p:cNvSpPr/>
            <p:nvPr/>
          </p:nvSpPr>
          <p:spPr>
            <a:xfrm>
              <a:off x="11844650" y="5198750"/>
              <a:ext cx="118550" cy="148250"/>
            </a:xfrm>
            <a:custGeom>
              <a:avLst/>
              <a:gdLst/>
              <a:ahLst/>
              <a:cxnLst/>
              <a:rect l="l" t="t" r="r" b="b"/>
              <a:pathLst>
                <a:path w="4742" h="5930" fill="none" extrusionOk="0">
                  <a:moveTo>
                    <a:pt x="3939" y="4594"/>
                  </a:moveTo>
                  <a:cubicBezTo>
                    <a:pt x="1" y="5930"/>
                    <a:pt x="1013" y="1"/>
                    <a:pt x="4349" y="472"/>
                  </a:cubicBezTo>
                  <a:cubicBezTo>
                    <a:pt x="4742" y="1887"/>
                    <a:pt x="4323" y="3249"/>
                    <a:pt x="3939" y="4594"/>
                  </a:cubicBezTo>
                  <a:close/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miter lim="87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9" name="Google Shape;369;p45"/>
            <p:cNvSpPr/>
            <p:nvPr/>
          </p:nvSpPr>
          <p:spPr>
            <a:xfrm>
              <a:off x="11817575" y="5365975"/>
              <a:ext cx="116175" cy="151525"/>
            </a:xfrm>
            <a:custGeom>
              <a:avLst/>
              <a:gdLst/>
              <a:ahLst/>
              <a:cxnLst/>
              <a:rect l="l" t="t" r="r" b="b"/>
              <a:pathLst>
                <a:path w="4647" h="6061" fill="none" extrusionOk="0">
                  <a:moveTo>
                    <a:pt x="4236" y="4689"/>
                  </a:moveTo>
                  <a:cubicBezTo>
                    <a:pt x="1" y="6060"/>
                    <a:pt x="429" y="0"/>
                    <a:pt x="4210" y="559"/>
                  </a:cubicBezTo>
                  <a:cubicBezTo>
                    <a:pt x="4646" y="1913"/>
                    <a:pt x="4637" y="3336"/>
                    <a:pt x="4236" y="4689"/>
                  </a:cubicBezTo>
                  <a:close/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miter lim="87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100" name="Imagen 99"/>
          <p:cNvPicPr/>
          <p:nvPr/>
        </p:nvPicPr>
        <p:blipFill>
          <a:blip r:embed="rId3"/>
          <a:stretch>
            <a:fillRect/>
          </a:stretch>
        </p:blipFill>
        <p:spPr>
          <a:xfrm>
            <a:off x="6096000" y="3429000"/>
            <a:ext cx="0" cy="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334;p45"/>
          <p:cNvSpPr txBox="1"/>
          <p:nvPr>
            <p:ph type="title"/>
          </p:nvPr>
        </p:nvSpPr>
        <p:spPr>
          <a:xfrm>
            <a:off x="720725" y="486410"/>
            <a:ext cx="10515600" cy="13255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7200">
                <a:latin typeface="CandyQelling" panose="02000503000000000000" charset="0"/>
                <a:cs typeface="CandyQelling" panose="02000503000000000000" charset="0"/>
              </a:rPr>
              <a:t>Producción de Medios</a:t>
            </a:r>
            <a:endParaRPr lang="en-US" altLang="en-US" sz="7200">
              <a:latin typeface="CandyQelling" panose="02000503000000000000" charset="0"/>
              <a:cs typeface="CandyQelling" panose="02000503000000000000" charset="0"/>
            </a:endParaRPr>
          </a:p>
        </p:txBody>
      </p:sp>
      <p:sp>
        <p:nvSpPr>
          <p:cNvPr id="17" name="Google Shape;409;p46"/>
          <p:cNvSpPr txBox="1"/>
          <p:nvPr/>
        </p:nvSpPr>
        <p:spPr>
          <a:xfrm>
            <a:off x="3481705" y="5746750"/>
            <a:ext cx="4993005" cy="461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p>
            <a:pPr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b="1" i="1">
                <a:solidFill>
                  <a:schemeClr val="accent1">
                    <a:lumMod val="60000"/>
                    <a:lumOff val="40000"/>
                  </a:schemeClr>
                </a:solidFill>
                <a:latin typeface="Bell MT" panose="02020503060305020303" charset="0"/>
                <a:ea typeface="Nunito"/>
                <a:cs typeface="Bell MT" panose="02020503060305020303" charset="0"/>
                <a:sym typeface="Nunito"/>
              </a:rPr>
              <a:t>“Por todos los medios a todas las personas”</a:t>
            </a:r>
            <a:endParaRPr lang="en-US" altLang="en-GB" b="1" i="1" u="sng">
              <a:solidFill>
                <a:schemeClr val="accent1">
                  <a:lumMod val="60000"/>
                  <a:lumOff val="40000"/>
                </a:schemeClr>
              </a:solidFill>
              <a:latin typeface="Bell MT" panose="02020503060305020303" charset="0"/>
              <a:ea typeface="Nunito"/>
              <a:cs typeface="Bell MT" panose="02020503060305020303" charset="0"/>
              <a:sym typeface="Nunito"/>
            </a:endParaRPr>
          </a:p>
        </p:txBody>
      </p:sp>
      <p:sp>
        <p:nvSpPr>
          <p:cNvPr id="6" name="Google Shape;334;p45"/>
          <p:cNvSpPr txBox="1"/>
          <p:nvPr/>
        </p:nvSpPr>
        <p:spPr>
          <a:xfrm>
            <a:off x="381000" y="1537970"/>
            <a:ext cx="10515600" cy="915670"/>
          </a:xfrm>
          <a:prstGeom prst="rect">
            <a:avLst/>
          </a:prstGeom>
        </p:spPr>
        <p:txBody>
          <a:bodyPr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400">
                <a:sym typeface="+mn-ea"/>
              </a:rPr>
              <a:t>Programas producidos para Hope Channel INTER-AMERICA</a:t>
            </a:r>
            <a:endParaRPr lang="en-US" altLang="en-US" sz="2400">
              <a:latin typeface="CandyQelling" panose="02000503000000000000" charset="0"/>
              <a:cs typeface="CandyQelling" panose="02000503000000000000" charset="0"/>
              <a:sym typeface="+mn-ea"/>
            </a:endParaRPr>
          </a:p>
        </p:txBody>
      </p:sp>
      <p:pic>
        <p:nvPicPr>
          <p:cNvPr id="2" name="Imagen 1" descr="Grabacion mundo de niño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1505" y="2235200"/>
            <a:ext cx="5339715" cy="2998470"/>
          </a:xfrm>
          <a:prstGeom prst="rect">
            <a:avLst/>
          </a:prstGeom>
        </p:spPr>
      </p:pic>
      <p:sp>
        <p:nvSpPr>
          <p:cNvPr id="4" name="Google Shape;334;p45"/>
          <p:cNvSpPr txBox="1"/>
          <p:nvPr/>
        </p:nvSpPr>
        <p:spPr>
          <a:xfrm>
            <a:off x="-2378710" y="2312670"/>
            <a:ext cx="10515600" cy="915670"/>
          </a:xfrm>
          <a:prstGeom prst="rect">
            <a:avLst/>
          </a:prstGeom>
        </p:spPr>
        <p:txBody>
          <a:bodyPr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400" b="1" i="1">
                <a:sym typeface="+mn-ea"/>
              </a:rPr>
              <a:t>Mundo de Niños</a:t>
            </a:r>
            <a:endParaRPr lang="en-US" altLang="en-US" sz="2400" b="1" i="1">
              <a:latin typeface="CandyQelling" panose="02000503000000000000" charset="0"/>
              <a:cs typeface="CandyQelling" panose="02000503000000000000" charset="0"/>
              <a:sym typeface="+mn-ea"/>
            </a:endParaRPr>
          </a:p>
        </p:txBody>
      </p:sp>
      <p:grpSp>
        <p:nvGrpSpPr>
          <p:cNvPr id="540" name="Google Shape;540;p49"/>
          <p:cNvGrpSpPr/>
          <p:nvPr/>
        </p:nvGrpSpPr>
        <p:grpSpPr>
          <a:xfrm flipH="1">
            <a:off x="241620" y="3235474"/>
            <a:ext cx="2974474" cy="3633823"/>
            <a:chOff x="9641250" y="1386325"/>
            <a:chExt cx="2049100" cy="2503150"/>
          </a:xfrm>
        </p:grpSpPr>
        <p:sp>
          <p:nvSpPr>
            <p:cNvPr id="541" name="Google Shape;541;p49"/>
            <p:cNvSpPr/>
            <p:nvPr/>
          </p:nvSpPr>
          <p:spPr>
            <a:xfrm>
              <a:off x="10570500" y="1386325"/>
              <a:ext cx="392950" cy="731075"/>
            </a:xfrm>
            <a:custGeom>
              <a:avLst/>
              <a:gdLst/>
              <a:ahLst/>
              <a:cxnLst/>
              <a:rect l="l" t="t" r="r" b="b"/>
              <a:pathLst>
                <a:path w="15718" h="29243" fill="none" extrusionOk="0">
                  <a:moveTo>
                    <a:pt x="1" y="0"/>
                  </a:moveTo>
                  <a:lnTo>
                    <a:pt x="1677" y="29242"/>
                  </a:lnTo>
                  <a:lnTo>
                    <a:pt x="15717" y="1965"/>
                  </a:lnTo>
                </a:path>
              </a:pathLst>
            </a:custGeom>
            <a:noFill/>
            <a:ln w="30125" cap="rnd" cmpd="sng">
              <a:solidFill>
                <a:srgbClr val="514646"/>
              </a:solidFill>
              <a:prstDash val="solid"/>
              <a:miter lim="87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2" name="Google Shape;542;p49"/>
            <p:cNvSpPr/>
            <p:nvPr/>
          </p:nvSpPr>
          <p:spPr>
            <a:xfrm>
              <a:off x="9710450" y="3525775"/>
              <a:ext cx="325925" cy="363700"/>
            </a:xfrm>
            <a:custGeom>
              <a:avLst/>
              <a:gdLst/>
              <a:ahLst/>
              <a:cxnLst/>
              <a:rect l="l" t="t" r="r" b="b"/>
              <a:pathLst>
                <a:path w="13037" h="14548" extrusionOk="0">
                  <a:moveTo>
                    <a:pt x="5641" y="1"/>
                  </a:moveTo>
                  <a:lnTo>
                    <a:pt x="0" y="14548"/>
                  </a:lnTo>
                  <a:lnTo>
                    <a:pt x="10819" y="14548"/>
                  </a:lnTo>
                  <a:lnTo>
                    <a:pt x="13036" y="1"/>
                  </a:ln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3" name="Google Shape;543;p49"/>
            <p:cNvSpPr/>
            <p:nvPr/>
          </p:nvSpPr>
          <p:spPr>
            <a:xfrm>
              <a:off x="11256375" y="3525775"/>
              <a:ext cx="326125" cy="363700"/>
            </a:xfrm>
            <a:custGeom>
              <a:avLst/>
              <a:gdLst/>
              <a:ahLst/>
              <a:cxnLst/>
              <a:rect l="l" t="t" r="r" b="b"/>
              <a:pathLst>
                <a:path w="13045" h="14548" extrusionOk="0">
                  <a:moveTo>
                    <a:pt x="0" y="1"/>
                  </a:moveTo>
                  <a:lnTo>
                    <a:pt x="2227" y="14548"/>
                  </a:lnTo>
                  <a:lnTo>
                    <a:pt x="13045" y="14548"/>
                  </a:lnTo>
                  <a:lnTo>
                    <a:pt x="7404" y="1"/>
                  </a:ln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4" name="Google Shape;544;p49"/>
            <p:cNvSpPr/>
            <p:nvPr/>
          </p:nvSpPr>
          <p:spPr>
            <a:xfrm>
              <a:off x="9641250" y="2211450"/>
              <a:ext cx="2049100" cy="1443825"/>
            </a:xfrm>
            <a:custGeom>
              <a:avLst/>
              <a:gdLst/>
              <a:ahLst/>
              <a:cxnLst/>
              <a:rect l="l" t="t" r="r" b="b"/>
              <a:pathLst>
                <a:path w="81964" h="57753" extrusionOk="0">
                  <a:moveTo>
                    <a:pt x="3976" y="1"/>
                  </a:moveTo>
                  <a:cubicBezTo>
                    <a:pt x="2200" y="1"/>
                    <a:pt x="742" y="1417"/>
                    <a:pt x="716" y="3197"/>
                  </a:cubicBezTo>
                  <a:lnTo>
                    <a:pt x="18" y="53430"/>
                  </a:lnTo>
                  <a:cubicBezTo>
                    <a:pt x="0" y="55220"/>
                    <a:pt x="1424" y="56686"/>
                    <a:pt x="3214" y="56713"/>
                  </a:cubicBezTo>
                  <a:lnTo>
                    <a:pt x="77947" y="57752"/>
                  </a:lnTo>
                  <a:cubicBezTo>
                    <a:pt x="77963" y="57752"/>
                    <a:pt x="77979" y="57752"/>
                    <a:pt x="77995" y="57752"/>
                  </a:cubicBezTo>
                  <a:cubicBezTo>
                    <a:pt x="79763" y="57752"/>
                    <a:pt x="81213" y="56330"/>
                    <a:pt x="81239" y="54556"/>
                  </a:cubicBezTo>
                  <a:lnTo>
                    <a:pt x="81937" y="4332"/>
                  </a:lnTo>
                  <a:cubicBezTo>
                    <a:pt x="81963" y="2542"/>
                    <a:pt x="80531" y="1066"/>
                    <a:pt x="78741" y="1040"/>
                  </a:cubicBezTo>
                  <a:lnTo>
                    <a:pt x="4008" y="1"/>
                  </a:lnTo>
                  <a:cubicBezTo>
                    <a:pt x="3997" y="1"/>
                    <a:pt x="3986" y="1"/>
                    <a:pt x="3976" y="1"/>
                  </a:cubicBezTo>
                  <a:close/>
                </a:path>
              </a:pathLst>
            </a:custGeom>
            <a:solidFill>
              <a:srgbClr val="2422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5" name="Google Shape;545;p49"/>
            <p:cNvSpPr/>
            <p:nvPr/>
          </p:nvSpPr>
          <p:spPr>
            <a:xfrm>
              <a:off x="11366175" y="2389125"/>
              <a:ext cx="216125" cy="201050"/>
            </a:xfrm>
            <a:custGeom>
              <a:avLst/>
              <a:gdLst/>
              <a:ahLst/>
              <a:cxnLst/>
              <a:rect l="l" t="t" r="r" b="b"/>
              <a:pathLst>
                <a:path w="8645" h="8042" extrusionOk="0">
                  <a:moveTo>
                    <a:pt x="4314" y="0"/>
                  </a:moveTo>
                  <a:cubicBezTo>
                    <a:pt x="2379" y="0"/>
                    <a:pt x="672" y="1400"/>
                    <a:pt x="358" y="3372"/>
                  </a:cubicBezTo>
                  <a:cubicBezTo>
                    <a:pt x="0" y="5563"/>
                    <a:pt x="1484" y="7633"/>
                    <a:pt x="3676" y="7991"/>
                  </a:cubicBezTo>
                  <a:cubicBezTo>
                    <a:pt x="3891" y="8025"/>
                    <a:pt x="4105" y="8042"/>
                    <a:pt x="4317" y="8042"/>
                  </a:cubicBezTo>
                  <a:cubicBezTo>
                    <a:pt x="6258" y="8042"/>
                    <a:pt x="7972" y="6640"/>
                    <a:pt x="8295" y="4664"/>
                  </a:cubicBezTo>
                  <a:cubicBezTo>
                    <a:pt x="8644" y="2472"/>
                    <a:pt x="7160" y="403"/>
                    <a:pt x="4968" y="54"/>
                  </a:cubicBezTo>
                  <a:cubicBezTo>
                    <a:pt x="4749" y="18"/>
                    <a:pt x="4530" y="0"/>
                    <a:pt x="4314" y="0"/>
                  </a:cubicBez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6" name="Google Shape;546;p49"/>
            <p:cNvSpPr/>
            <p:nvPr/>
          </p:nvSpPr>
          <p:spPr>
            <a:xfrm>
              <a:off x="11474000" y="2389150"/>
              <a:ext cx="27750" cy="100650"/>
            </a:xfrm>
            <a:custGeom>
              <a:avLst/>
              <a:gdLst/>
              <a:ahLst/>
              <a:cxnLst/>
              <a:rect l="l" t="t" r="r" b="b"/>
              <a:pathLst>
                <a:path w="1110" h="4026" extrusionOk="0">
                  <a:moveTo>
                    <a:pt x="0" y="0"/>
                  </a:moveTo>
                  <a:lnTo>
                    <a:pt x="0" y="4026"/>
                  </a:lnTo>
                  <a:lnTo>
                    <a:pt x="1109" y="157"/>
                  </a:lnTo>
                  <a:cubicBezTo>
                    <a:pt x="926" y="105"/>
                    <a:pt x="708" y="53"/>
                    <a:pt x="454" y="27"/>
                  </a:cubicBezTo>
                  <a:cubicBezTo>
                    <a:pt x="289" y="9"/>
                    <a:pt x="14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7" name="Google Shape;547;p49"/>
            <p:cNvSpPr/>
            <p:nvPr/>
          </p:nvSpPr>
          <p:spPr>
            <a:xfrm>
              <a:off x="11461125" y="2330850"/>
              <a:ext cx="40625" cy="40850"/>
            </a:xfrm>
            <a:custGeom>
              <a:avLst/>
              <a:gdLst/>
              <a:ahLst/>
              <a:cxnLst/>
              <a:rect l="l" t="t" r="r" b="b"/>
              <a:pathLst>
                <a:path w="1625" h="1634" extrusionOk="0">
                  <a:moveTo>
                    <a:pt x="812" y="1"/>
                  </a:moveTo>
                  <a:cubicBezTo>
                    <a:pt x="367" y="1"/>
                    <a:pt x="0" y="368"/>
                    <a:pt x="0" y="822"/>
                  </a:cubicBezTo>
                  <a:cubicBezTo>
                    <a:pt x="0" y="1267"/>
                    <a:pt x="367" y="1634"/>
                    <a:pt x="812" y="1634"/>
                  </a:cubicBezTo>
                  <a:cubicBezTo>
                    <a:pt x="1266" y="1634"/>
                    <a:pt x="1624" y="1267"/>
                    <a:pt x="1624" y="822"/>
                  </a:cubicBezTo>
                  <a:cubicBezTo>
                    <a:pt x="1624" y="368"/>
                    <a:pt x="1266" y="1"/>
                    <a:pt x="8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8" name="Google Shape;548;p49"/>
            <p:cNvSpPr/>
            <p:nvPr/>
          </p:nvSpPr>
          <p:spPr>
            <a:xfrm>
              <a:off x="11392350" y="2343950"/>
              <a:ext cx="40625" cy="40625"/>
            </a:xfrm>
            <a:custGeom>
              <a:avLst/>
              <a:gdLst/>
              <a:ahLst/>
              <a:cxnLst/>
              <a:rect l="l" t="t" r="r" b="b"/>
              <a:pathLst>
                <a:path w="1625" h="1625" extrusionOk="0">
                  <a:moveTo>
                    <a:pt x="813" y="1"/>
                  </a:moveTo>
                  <a:cubicBezTo>
                    <a:pt x="359" y="1"/>
                    <a:pt x="1" y="359"/>
                    <a:pt x="1" y="813"/>
                  </a:cubicBezTo>
                  <a:cubicBezTo>
                    <a:pt x="1" y="1258"/>
                    <a:pt x="359" y="1625"/>
                    <a:pt x="813" y="1625"/>
                  </a:cubicBezTo>
                  <a:cubicBezTo>
                    <a:pt x="1258" y="1625"/>
                    <a:pt x="1625" y="1258"/>
                    <a:pt x="1625" y="813"/>
                  </a:cubicBezTo>
                  <a:cubicBezTo>
                    <a:pt x="1625" y="359"/>
                    <a:pt x="1258" y="1"/>
                    <a:pt x="8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9" name="Google Shape;549;p49"/>
            <p:cNvSpPr/>
            <p:nvPr/>
          </p:nvSpPr>
          <p:spPr>
            <a:xfrm>
              <a:off x="11332775" y="2389150"/>
              <a:ext cx="40825" cy="40850"/>
            </a:xfrm>
            <a:custGeom>
              <a:avLst/>
              <a:gdLst/>
              <a:ahLst/>
              <a:cxnLst/>
              <a:rect l="l" t="t" r="r" b="b"/>
              <a:pathLst>
                <a:path w="1633" h="1634" extrusionOk="0">
                  <a:moveTo>
                    <a:pt x="821" y="0"/>
                  </a:moveTo>
                  <a:cubicBezTo>
                    <a:pt x="367" y="0"/>
                    <a:pt x="0" y="367"/>
                    <a:pt x="0" y="812"/>
                  </a:cubicBezTo>
                  <a:cubicBezTo>
                    <a:pt x="0" y="1266"/>
                    <a:pt x="367" y="1633"/>
                    <a:pt x="821" y="1633"/>
                  </a:cubicBezTo>
                  <a:cubicBezTo>
                    <a:pt x="1266" y="1633"/>
                    <a:pt x="1633" y="1266"/>
                    <a:pt x="1633" y="812"/>
                  </a:cubicBezTo>
                  <a:cubicBezTo>
                    <a:pt x="1633" y="367"/>
                    <a:pt x="1266" y="0"/>
                    <a:pt x="82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0" name="Google Shape;550;p49"/>
            <p:cNvSpPr/>
            <p:nvPr/>
          </p:nvSpPr>
          <p:spPr>
            <a:xfrm>
              <a:off x="11533800" y="2351175"/>
              <a:ext cx="40850" cy="40825"/>
            </a:xfrm>
            <a:custGeom>
              <a:avLst/>
              <a:gdLst/>
              <a:ahLst/>
              <a:cxnLst/>
              <a:rect l="l" t="t" r="r" b="b"/>
              <a:pathLst>
                <a:path w="1634" h="1633" extrusionOk="0">
                  <a:moveTo>
                    <a:pt x="813" y="0"/>
                  </a:moveTo>
                  <a:cubicBezTo>
                    <a:pt x="368" y="0"/>
                    <a:pt x="1" y="367"/>
                    <a:pt x="1" y="821"/>
                  </a:cubicBezTo>
                  <a:cubicBezTo>
                    <a:pt x="1" y="1266"/>
                    <a:pt x="368" y="1633"/>
                    <a:pt x="813" y="1633"/>
                  </a:cubicBezTo>
                  <a:cubicBezTo>
                    <a:pt x="1267" y="1633"/>
                    <a:pt x="1634" y="1266"/>
                    <a:pt x="1634" y="821"/>
                  </a:cubicBezTo>
                  <a:cubicBezTo>
                    <a:pt x="1634" y="367"/>
                    <a:pt x="1267" y="0"/>
                    <a:pt x="8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1" name="Google Shape;551;p49"/>
            <p:cNvSpPr/>
            <p:nvPr/>
          </p:nvSpPr>
          <p:spPr>
            <a:xfrm>
              <a:off x="11581175" y="2401800"/>
              <a:ext cx="40850" cy="40625"/>
            </a:xfrm>
            <a:custGeom>
              <a:avLst/>
              <a:gdLst/>
              <a:ahLst/>
              <a:cxnLst/>
              <a:rect l="l" t="t" r="r" b="b"/>
              <a:pathLst>
                <a:path w="1634" h="1625" extrusionOk="0">
                  <a:moveTo>
                    <a:pt x="813" y="1"/>
                  </a:moveTo>
                  <a:cubicBezTo>
                    <a:pt x="367" y="1"/>
                    <a:pt x="1" y="367"/>
                    <a:pt x="1" y="813"/>
                  </a:cubicBezTo>
                  <a:cubicBezTo>
                    <a:pt x="1" y="1258"/>
                    <a:pt x="367" y="1625"/>
                    <a:pt x="813" y="1625"/>
                  </a:cubicBezTo>
                  <a:cubicBezTo>
                    <a:pt x="1267" y="1625"/>
                    <a:pt x="1633" y="1258"/>
                    <a:pt x="1633" y="813"/>
                  </a:cubicBezTo>
                  <a:cubicBezTo>
                    <a:pt x="1633" y="367"/>
                    <a:pt x="1267" y="1"/>
                    <a:pt x="8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2" name="Google Shape;552;p49"/>
            <p:cNvSpPr/>
            <p:nvPr/>
          </p:nvSpPr>
          <p:spPr>
            <a:xfrm>
              <a:off x="11373575" y="2719625"/>
              <a:ext cx="201075" cy="201075"/>
            </a:xfrm>
            <a:custGeom>
              <a:avLst/>
              <a:gdLst/>
              <a:ahLst/>
              <a:cxnLst/>
              <a:rect l="l" t="t" r="r" b="b"/>
              <a:pathLst>
                <a:path w="8043" h="8043" extrusionOk="0">
                  <a:moveTo>
                    <a:pt x="4017" y="1"/>
                  </a:moveTo>
                  <a:cubicBezTo>
                    <a:pt x="1800" y="1"/>
                    <a:pt x="1" y="1800"/>
                    <a:pt x="1" y="4018"/>
                  </a:cubicBezTo>
                  <a:cubicBezTo>
                    <a:pt x="1" y="6244"/>
                    <a:pt x="1800" y="8043"/>
                    <a:pt x="4017" y="8043"/>
                  </a:cubicBezTo>
                  <a:cubicBezTo>
                    <a:pt x="6235" y="8043"/>
                    <a:pt x="8043" y="6244"/>
                    <a:pt x="8043" y="4018"/>
                  </a:cubicBezTo>
                  <a:cubicBezTo>
                    <a:pt x="8043" y="1800"/>
                    <a:pt x="6235" y="1"/>
                    <a:pt x="4017" y="1"/>
                  </a:cubicBez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3" name="Google Shape;553;p49"/>
            <p:cNvSpPr/>
            <p:nvPr/>
          </p:nvSpPr>
          <p:spPr>
            <a:xfrm>
              <a:off x="11403050" y="2732075"/>
              <a:ext cx="70975" cy="88000"/>
            </a:xfrm>
            <a:custGeom>
              <a:avLst/>
              <a:gdLst/>
              <a:ahLst/>
              <a:cxnLst/>
              <a:rect l="l" t="t" r="r" b="b"/>
              <a:pathLst>
                <a:path w="2839" h="3520" extrusionOk="0">
                  <a:moveTo>
                    <a:pt x="891" y="1"/>
                  </a:moveTo>
                  <a:cubicBezTo>
                    <a:pt x="725" y="97"/>
                    <a:pt x="533" y="219"/>
                    <a:pt x="332" y="376"/>
                  </a:cubicBezTo>
                  <a:cubicBezTo>
                    <a:pt x="210" y="481"/>
                    <a:pt x="97" y="586"/>
                    <a:pt x="1" y="682"/>
                  </a:cubicBezTo>
                  <a:lnTo>
                    <a:pt x="2838" y="3520"/>
                  </a:lnTo>
                  <a:lnTo>
                    <a:pt x="8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4" name="Google Shape;554;p49"/>
            <p:cNvSpPr/>
            <p:nvPr/>
          </p:nvSpPr>
          <p:spPr>
            <a:xfrm>
              <a:off x="11457850" y="2663750"/>
              <a:ext cx="40625" cy="40850"/>
            </a:xfrm>
            <a:custGeom>
              <a:avLst/>
              <a:gdLst/>
              <a:ahLst/>
              <a:cxnLst/>
              <a:rect l="l" t="t" r="r" b="b"/>
              <a:pathLst>
                <a:path w="1625" h="1634" extrusionOk="0">
                  <a:moveTo>
                    <a:pt x="812" y="1"/>
                  </a:moveTo>
                  <a:cubicBezTo>
                    <a:pt x="358" y="1"/>
                    <a:pt x="0" y="367"/>
                    <a:pt x="0" y="821"/>
                  </a:cubicBezTo>
                  <a:cubicBezTo>
                    <a:pt x="0" y="1267"/>
                    <a:pt x="358" y="1634"/>
                    <a:pt x="812" y="1634"/>
                  </a:cubicBezTo>
                  <a:cubicBezTo>
                    <a:pt x="1258" y="1634"/>
                    <a:pt x="1624" y="1267"/>
                    <a:pt x="1624" y="821"/>
                  </a:cubicBezTo>
                  <a:cubicBezTo>
                    <a:pt x="1624" y="367"/>
                    <a:pt x="1258" y="1"/>
                    <a:pt x="8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5" name="Google Shape;555;p49"/>
            <p:cNvSpPr/>
            <p:nvPr/>
          </p:nvSpPr>
          <p:spPr>
            <a:xfrm>
              <a:off x="11388875" y="2676850"/>
              <a:ext cx="40825" cy="40625"/>
            </a:xfrm>
            <a:custGeom>
              <a:avLst/>
              <a:gdLst/>
              <a:ahLst/>
              <a:cxnLst/>
              <a:rect l="l" t="t" r="r" b="b"/>
              <a:pathLst>
                <a:path w="1633" h="1625" extrusionOk="0">
                  <a:moveTo>
                    <a:pt x="821" y="1"/>
                  </a:moveTo>
                  <a:cubicBezTo>
                    <a:pt x="367" y="1"/>
                    <a:pt x="0" y="367"/>
                    <a:pt x="0" y="813"/>
                  </a:cubicBezTo>
                  <a:cubicBezTo>
                    <a:pt x="0" y="1267"/>
                    <a:pt x="367" y="1625"/>
                    <a:pt x="821" y="1625"/>
                  </a:cubicBezTo>
                  <a:cubicBezTo>
                    <a:pt x="1266" y="1625"/>
                    <a:pt x="1633" y="1267"/>
                    <a:pt x="1633" y="813"/>
                  </a:cubicBezTo>
                  <a:cubicBezTo>
                    <a:pt x="1633" y="367"/>
                    <a:pt x="1266" y="1"/>
                    <a:pt x="8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6" name="Google Shape;556;p49"/>
            <p:cNvSpPr/>
            <p:nvPr/>
          </p:nvSpPr>
          <p:spPr>
            <a:xfrm>
              <a:off x="11329500" y="2722050"/>
              <a:ext cx="40625" cy="40825"/>
            </a:xfrm>
            <a:custGeom>
              <a:avLst/>
              <a:gdLst/>
              <a:ahLst/>
              <a:cxnLst/>
              <a:rect l="l" t="t" r="r" b="b"/>
              <a:pathLst>
                <a:path w="1625" h="1633" extrusionOk="0">
                  <a:moveTo>
                    <a:pt x="812" y="0"/>
                  </a:moveTo>
                  <a:cubicBezTo>
                    <a:pt x="367" y="0"/>
                    <a:pt x="0" y="367"/>
                    <a:pt x="0" y="812"/>
                  </a:cubicBezTo>
                  <a:cubicBezTo>
                    <a:pt x="0" y="1266"/>
                    <a:pt x="367" y="1633"/>
                    <a:pt x="812" y="1633"/>
                  </a:cubicBezTo>
                  <a:cubicBezTo>
                    <a:pt x="1266" y="1633"/>
                    <a:pt x="1624" y="1266"/>
                    <a:pt x="1624" y="812"/>
                  </a:cubicBezTo>
                  <a:cubicBezTo>
                    <a:pt x="1624" y="367"/>
                    <a:pt x="1266" y="0"/>
                    <a:pt x="8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7" name="Google Shape;557;p49"/>
            <p:cNvSpPr/>
            <p:nvPr/>
          </p:nvSpPr>
          <p:spPr>
            <a:xfrm>
              <a:off x="11530525" y="2684275"/>
              <a:ext cx="40625" cy="40625"/>
            </a:xfrm>
            <a:custGeom>
              <a:avLst/>
              <a:gdLst/>
              <a:ahLst/>
              <a:cxnLst/>
              <a:rect l="l" t="t" r="r" b="b"/>
              <a:pathLst>
                <a:path w="1625" h="1625" extrusionOk="0">
                  <a:moveTo>
                    <a:pt x="813" y="0"/>
                  </a:moveTo>
                  <a:cubicBezTo>
                    <a:pt x="368" y="0"/>
                    <a:pt x="1" y="358"/>
                    <a:pt x="1" y="813"/>
                  </a:cubicBezTo>
                  <a:cubicBezTo>
                    <a:pt x="1" y="1258"/>
                    <a:pt x="368" y="1625"/>
                    <a:pt x="813" y="1625"/>
                  </a:cubicBezTo>
                  <a:cubicBezTo>
                    <a:pt x="1267" y="1625"/>
                    <a:pt x="1625" y="1258"/>
                    <a:pt x="1625" y="813"/>
                  </a:cubicBezTo>
                  <a:cubicBezTo>
                    <a:pt x="1625" y="358"/>
                    <a:pt x="1267" y="0"/>
                    <a:pt x="8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8" name="Google Shape;558;p49"/>
            <p:cNvSpPr/>
            <p:nvPr/>
          </p:nvSpPr>
          <p:spPr>
            <a:xfrm>
              <a:off x="11577900" y="2734700"/>
              <a:ext cx="40625" cy="40625"/>
            </a:xfrm>
            <a:custGeom>
              <a:avLst/>
              <a:gdLst/>
              <a:ahLst/>
              <a:cxnLst/>
              <a:rect l="l" t="t" r="r" b="b"/>
              <a:pathLst>
                <a:path w="1625" h="1625" extrusionOk="0">
                  <a:moveTo>
                    <a:pt x="813" y="0"/>
                  </a:moveTo>
                  <a:cubicBezTo>
                    <a:pt x="367" y="0"/>
                    <a:pt x="1" y="367"/>
                    <a:pt x="1" y="813"/>
                  </a:cubicBezTo>
                  <a:cubicBezTo>
                    <a:pt x="1" y="1267"/>
                    <a:pt x="367" y="1625"/>
                    <a:pt x="813" y="1625"/>
                  </a:cubicBezTo>
                  <a:cubicBezTo>
                    <a:pt x="1267" y="1625"/>
                    <a:pt x="1625" y="1267"/>
                    <a:pt x="1625" y="813"/>
                  </a:cubicBezTo>
                  <a:cubicBezTo>
                    <a:pt x="1625" y="367"/>
                    <a:pt x="1267" y="0"/>
                    <a:pt x="8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9" name="Google Shape;559;p49"/>
            <p:cNvSpPr/>
            <p:nvPr/>
          </p:nvSpPr>
          <p:spPr>
            <a:xfrm>
              <a:off x="9748850" y="2299650"/>
              <a:ext cx="1513650" cy="1241875"/>
            </a:xfrm>
            <a:custGeom>
              <a:avLst/>
              <a:gdLst/>
              <a:ahLst/>
              <a:cxnLst/>
              <a:rect l="l" t="t" r="r" b="b"/>
              <a:pathLst>
                <a:path w="60546" h="49675" extrusionOk="0">
                  <a:moveTo>
                    <a:pt x="1" y="0"/>
                  </a:moveTo>
                  <a:lnTo>
                    <a:pt x="1" y="48391"/>
                  </a:lnTo>
                  <a:lnTo>
                    <a:pt x="60546" y="49675"/>
                  </a:lnTo>
                  <a:lnTo>
                    <a:pt x="59899" y="151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0" name="Google Shape;560;p49"/>
            <p:cNvSpPr/>
            <p:nvPr/>
          </p:nvSpPr>
          <p:spPr>
            <a:xfrm>
              <a:off x="9829200" y="2470125"/>
              <a:ext cx="453175" cy="452975"/>
            </a:xfrm>
            <a:custGeom>
              <a:avLst/>
              <a:gdLst/>
              <a:ahLst/>
              <a:cxnLst/>
              <a:rect l="l" t="t" r="r" b="b"/>
              <a:pathLst>
                <a:path w="18127" h="18119" fill="none" extrusionOk="0">
                  <a:moveTo>
                    <a:pt x="14905" y="3223"/>
                  </a:moveTo>
                  <a:cubicBezTo>
                    <a:pt x="18127" y="6445"/>
                    <a:pt x="18127" y="11675"/>
                    <a:pt x="14905" y="14897"/>
                  </a:cubicBezTo>
                  <a:cubicBezTo>
                    <a:pt x="11683" y="18119"/>
                    <a:pt x="6453" y="18119"/>
                    <a:pt x="3231" y="14897"/>
                  </a:cubicBezTo>
                  <a:cubicBezTo>
                    <a:pt x="0" y="11675"/>
                    <a:pt x="0" y="6445"/>
                    <a:pt x="3231" y="3223"/>
                  </a:cubicBezTo>
                  <a:cubicBezTo>
                    <a:pt x="6453" y="1"/>
                    <a:pt x="11683" y="1"/>
                    <a:pt x="14905" y="3223"/>
                  </a:cubicBezTo>
                  <a:close/>
                </a:path>
              </a:pathLst>
            </a:custGeom>
            <a:noFill/>
            <a:ln w="13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1" name="Google Shape;561;p49"/>
            <p:cNvSpPr/>
            <p:nvPr/>
          </p:nvSpPr>
          <p:spPr>
            <a:xfrm>
              <a:off x="9849500" y="2693650"/>
              <a:ext cx="412800" cy="5925"/>
            </a:xfrm>
            <a:custGeom>
              <a:avLst/>
              <a:gdLst/>
              <a:ahLst/>
              <a:cxnLst/>
              <a:rect l="l" t="t" r="r" b="b"/>
              <a:pathLst>
                <a:path w="16512" h="237" fill="none" extrusionOk="0">
                  <a:moveTo>
                    <a:pt x="0" y="1"/>
                  </a:moveTo>
                  <a:lnTo>
                    <a:pt x="16512" y="237"/>
                  </a:lnTo>
                </a:path>
              </a:pathLst>
            </a:custGeom>
            <a:noFill/>
            <a:ln w="137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2" name="Google Shape;562;p49"/>
            <p:cNvSpPr/>
            <p:nvPr/>
          </p:nvSpPr>
          <p:spPr>
            <a:xfrm>
              <a:off x="9894025" y="2568575"/>
              <a:ext cx="326150" cy="34750"/>
            </a:xfrm>
            <a:custGeom>
              <a:avLst/>
              <a:gdLst/>
              <a:ahLst/>
              <a:cxnLst/>
              <a:rect l="l" t="t" r="r" b="b"/>
              <a:pathLst>
                <a:path w="13046" h="1390" fill="none" extrusionOk="0">
                  <a:moveTo>
                    <a:pt x="0" y="1"/>
                  </a:moveTo>
                  <a:cubicBezTo>
                    <a:pt x="1354" y="577"/>
                    <a:pt x="3738" y="1389"/>
                    <a:pt x="6802" y="1380"/>
                  </a:cubicBezTo>
                  <a:cubicBezTo>
                    <a:pt x="9553" y="1372"/>
                    <a:pt x="11718" y="699"/>
                    <a:pt x="13045" y="175"/>
                  </a:cubicBezTo>
                </a:path>
              </a:pathLst>
            </a:custGeom>
            <a:noFill/>
            <a:ln w="137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3" name="Google Shape;563;p49"/>
            <p:cNvSpPr/>
            <p:nvPr/>
          </p:nvSpPr>
          <p:spPr>
            <a:xfrm>
              <a:off x="9890525" y="2788625"/>
              <a:ext cx="325925" cy="36025"/>
            </a:xfrm>
            <a:custGeom>
              <a:avLst/>
              <a:gdLst/>
              <a:ahLst/>
              <a:cxnLst/>
              <a:rect l="l" t="t" r="r" b="b"/>
              <a:pathLst>
                <a:path w="13037" h="1441" fill="none" extrusionOk="0">
                  <a:moveTo>
                    <a:pt x="1" y="1258"/>
                  </a:moveTo>
                  <a:cubicBezTo>
                    <a:pt x="1415" y="716"/>
                    <a:pt x="3851" y="0"/>
                    <a:pt x="6916" y="105"/>
                  </a:cubicBezTo>
                  <a:cubicBezTo>
                    <a:pt x="9597" y="201"/>
                    <a:pt x="11710" y="891"/>
                    <a:pt x="13037" y="1441"/>
                  </a:cubicBezTo>
                </a:path>
              </a:pathLst>
            </a:custGeom>
            <a:noFill/>
            <a:ln w="137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4" name="Google Shape;564;p49"/>
            <p:cNvSpPr/>
            <p:nvPr/>
          </p:nvSpPr>
          <p:spPr>
            <a:xfrm>
              <a:off x="9943150" y="2490225"/>
              <a:ext cx="115700" cy="412800"/>
            </a:xfrm>
            <a:custGeom>
              <a:avLst/>
              <a:gdLst/>
              <a:ahLst/>
              <a:cxnLst/>
              <a:rect l="l" t="t" r="r" b="b"/>
              <a:pathLst>
                <a:path w="4628" h="16512" fill="none" extrusionOk="0">
                  <a:moveTo>
                    <a:pt x="4401" y="16512"/>
                  </a:moveTo>
                  <a:cubicBezTo>
                    <a:pt x="4069" y="16276"/>
                    <a:pt x="0" y="13237"/>
                    <a:pt x="192" y="7972"/>
                  </a:cubicBezTo>
                  <a:cubicBezTo>
                    <a:pt x="367" y="2978"/>
                    <a:pt x="4226" y="271"/>
                    <a:pt x="4628" y="0"/>
                  </a:cubicBezTo>
                  <a:cubicBezTo>
                    <a:pt x="4549" y="5501"/>
                    <a:pt x="4471" y="11011"/>
                    <a:pt x="4401" y="16512"/>
                  </a:cubicBezTo>
                  <a:close/>
                </a:path>
              </a:pathLst>
            </a:custGeom>
            <a:noFill/>
            <a:ln w="137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5" name="Google Shape;565;p49"/>
            <p:cNvSpPr/>
            <p:nvPr/>
          </p:nvSpPr>
          <p:spPr>
            <a:xfrm>
              <a:off x="10053150" y="2490225"/>
              <a:ext cx="107875" cy="412800"/>
            </a:xfrm>
            <a:custGeom>
              <a:avLst/>
              <a:gdLst/>
              <a:ahLst/>
              <a:cxnLst/>
              <a:rect l="l" t="t" r="r" b="b"/>
              <a:pathLst>
                <a:path w="4315" h="16512" fill="none" extrusionOk="0">
                  <a:moveTo>
                    <a:pt x="228" y="0"/>
                  </a:moveTo>
                  <a:cubicBezTo>
                    <a:pt x="629" y="314"/>
                    <a:pt x="4314" y="3248"/>
                    <a:pt x="4244" y="8313"/>
                  </a:cubicBezTo>
                  <a:cubicBezTo>
                    <a:pt x="4174" y="13368"/>
                    <a:pt x="411" y="16206"/>
                    <a:pt x="1" y="16512"/>
                  </a:cubicBezTo>
                </a:path>
              </a:pathLst>
            </a:custGeom>
            <a:noFill/>
            <a:ln w="137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6" name="Google Shape;566;p49"/>
            <p:cNvSpPr/>
            <p:nvPr/>
          </p:nvSpPr>
          <p:spPr>
            <a:xfrm>
              <a:off x="9748850" y="2933350"/>
              <a:ext cx="1507550" cy="191675"/>
            </a:xfrm>
            <a:custGeom>
              <a:avLst/>
              <a:gdLst/>
              <a:ahLst/>
              <a:cxnLst/>
              <a:rect l="l" t="t" r="r" b="b"/>
              <a:pathLst>
                <a:path w="60302" h="7667" extrusionOk="0">
                  <a:moveTo>
                    <a:pt x="1" y="0"/>
                  </a:moveTo>
                  <a:lnTo>
                    <a:pt x="1" y="6051"/>
                  </a:lnTo>
                  <a:lnTo>
                    <a:pt x="60301" y="7667"/>
                  </a:lnTo>
                  <a:lnTo>
                    <a:pt x="60301" y="44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7" name="Google Shape;567;p49"/>
            <p:cNvSpPr/>
            <p:nvPr/>
          </p:nvSpPr>
          <p:spPr>
            <a:xfrm>
              <a:off x="9748850" y="3157750"/>
              <a:ext cx="1509275" cy="280075"/>
            </a:xfrm>
            <a:custGeom>
              <a:avLst/>
              <a:gdLst/>
              <a:ahLst/>
              <a:cxnLst/>
              <a:rect l="l" t="t" r="r" b="b"/>
              <a:pathLst>
                <a:path w="60371" h="11203" extrusionOk="0">
                  <a:moveTo>
                    <a:pt x="60336" y="0"/>
                  </a:moveTo>
                  <a:lnTo>
                    <a:pt x="1" y="1004"/>
                  </a:lnTo>
                  <a:lnTo>
                    <a:pt x="1" y="11203"/>
                  </a:lnTo>
                  <a:lnTo>
                    <a:pt x="60371" y="2899"/>
                  </a:lnTo>
                  <a:lnTo>
                    <a:pt x="603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8" name="Google Shape;568;p49"/>
            <p:cNvSpPr/>
            <p:nvPr/>
          </p:nvSpPr>
          <p:spPr>
            <a:xfrm>
              <a:off x="10208800" y="2005100"/>
              <a:ext cx="824925" cy="224500"/>
            </a:xfrm>
            <a:custGeom>
              <a:avLst/>
              <a:gdLst/>
              <a:ahLst/>
              <a:cxnLst/>
              <a:rect l="l" t="t" r="r" b="b"/>
              <a:pathLst>
                <a:path w="32997" h="8980" extrusionOk="0">
                  <a:moveTo>
                    <a:pt x="16169" y="1"/>
                  </a:moveTo>
                  <a:cubicBezTo>
                    <a:pt x="15444" y="1"/>
                    <a:pt x="14716" y="42"/>
                    <a:pt x="13988" y="126"/>
                  </a:cubicBezTo>
                  <a:cubicBezTo>
                    <a:pt x="5510" y="1104"/>
                    <a:pt x="786" y="7425"/>
                    <a:pt x="0" y="8517"/>
                  </a:cubicBezTo>
                  <a:cubicBezTo>
                    <a:pt x="10993" y="8674"/>
                    <a:pt x="21995" y="8822"/>
                    <a:pt x="32997" y="8980"/>
                  </a:cubicBezTo>
                  <a:cubicBezTo>
                    <a:pt x="29012" y="3344"/>
                    <a:pt x="22706" y="1"/>
                    <a:pt x="161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334;p45"/>
          <p:cNvSpPr txBox="1"/>
          <p:nvPr>
            <p:ph type="title"/>
          </p:nvPr>
        </p:nvSpPr>
        <p:spPr>
          <a:xfrm>
            <a:off x="720725" y="486410"/>
            <a:ext cx="10515600" cy="13255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7200">
                <a:latin typeface="CandyQelling" panose="02000503000000000000" charset="0"/>
                <a:cs typeface="CandyQelling" panose="02000503000000000000" charset="0"/>
              </a:rPr>
              <a:t>Producción de Medios</a:t>
            </a:r>
            <a:endParaRPr lang="en-US" altLang="en-US" sz="7200">
              <a:latin typeface="CandyQelling" panose="02000503000000000000" charset="0"/>
              <a:cs typeface="CandyQelling" panose="02000503000000000000" charset="0"/>
            </a:endParaRPr>
          </a:p>
        </p:txBody>
      </p:sp>
      <p:sp>
        <p:nvSpPr>
          <p:cNvPr id="17" name="Google Shape;409;p46"/>
          <p:cNvSpPr txBox="1"/>
          <p:nvPr/>
        </p:nvSpPr>
        <p:spPr>
          <a:xfrm>
            <a:off x="3481705" y="5746750"/>
            <a:ext cx="4993005" cy="461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p>
            <a:pPr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b="1" i="1">
                <a:solidFill>
                  <a:schemeClr val="accent1">
                    <a:lumMod val="60000"/>
                    <a:lumOff val="40000"/>
                  </a:schemeClr>
                </a:solidFill>
                <a:latin typeface="Bell MT" panose="02020503060305020303" charset="0"/>
                <a:ea typeface="Nunito"/>
                <a:cs typeface="Bell MT" panose="02020503060305020303" charset="0"/>
                <a:sym typeface="Nunito"/>
              </a:rPr>
              <a:t>“Por todos los medios a todas las personas”</a:t>
            </a:r>
            <a:endParaRPr lang="en-US" altLang="en-GB" b="1" i="1" u="sng">
              <a:solidFill>
                <a:schemeClr val="accent1">
                  <a:lumMod val="60000"/>
                  <a:lumOff val="40000"/>
                </a:schemeClr>
              </a:solidFill>
              <a:latin typeface="Bell MT" panose="02020503060305020303" charset="0"/>
              <a:ea typeface="Nunito"/>
              <a:cs typeface="Bell MT" panose="02020503060305020303" charset="0"/>
              <a:sym typeface="Nunito"/>
            </a:endParaRPr>
          </a:p>
        </p:txBody>
      </p:sp>
      <p:pic>
        <p:nvPicPr>
          <p:cNvPr id="105" name="Imagen 104"/>
          <p:cNvPicPr/>
          <p:nvPr/>
        </p:nvPicPr>
        <p:blipFill>
          <a:blip r:embed="rId2"/>
          <a:srcRect t="9685" r="1370" b="11056"/>
          <a:stretch>
            <a:fillRect/>
          </a:stretch>
        </p:blipFill>
        <p:spPr>
          <a:xfrm>
            <a:off x="2315845" y="4499610"/>
            <a:ext cx="1707515" cy="11068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7" name="Imagen 106"/>
          <p:cNvPicPr/>
          <p:nvPr/>
        </p:nvPicPr>
        <p:blipFill>
          <a:blip r:embed="rId3"/>
          <a:srcRect t="23690" b="26667"/>
          <a:stretch>
            <a:fillRect/>
          </a:stretch>
        </p:blipFill>
        <p:spPr>
          <a:xfrm>
            <a:off x="530225" y="2924175"/>
            <a:ext cx="1785620" cy="8178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8" name="Imagen 107"/>
          <p:cNvPicPr/>
          <p:nvPr/>
        </p:nvPicPr>
        <p:blipFill>
          <a:blip r:embed="rId4"/>
          <a:stretch>
            <a:fillRect/>
          </a:stretch>
        </p:blipFill>
        <p:spPr>
          <a:xfrm>
            <a:off x="1692275" y="3695065"/>
            <a:ext cx="1424305" cy="11201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9" name="Imagen 108"/>
          <p:cNvPicPr/>
          <p:nvPr/>
        </p:nvPicPr>
        <p:blipFill>
          <a:blip r:embed="rId5"/>
          <a:srcRect l="27500" t="4148" r="23043" b="19583"/>
          <a:stretch>
            <a:fillRect/>
          </a:stretch>
        </p:blipFill>
        <p:spPr>
          <a:xfrm>
            <a:off x="0" y="1721485"/>
            <a:ext cx="1137920" cy="11226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Google Shape;334;p45"/>
          <p:cNvSpPr txBox="1"/>
          <p:nvPr/>
        </p:nvSpPr>
        <p:spPr>
          <a:xfrm>
            <a:off x="530225" y="2157095"/>
            <a:ext cx="4563110" cy="915670"/>
          </a:xfrm>
          <a:prstGeom prst="rect">
            <a:avLst/>
          </a:prstGeom>
        </p:spPr>
        <p:txBody>
          <a:bodyPr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200" b="1" i="1">
                <a:sym typeface="+mn-ea"/>
              </a:rPr>
              <a:t>Campañas Ministeriales</a:t>
            </a:r>
            <a:endParaRPr lang="en-US" altLang="en-US" sz="2200" b="1" i="1">
              <a:sym typeface="+mn-ea"/>
            </a:endParaRPr>
          </a:p>
        </p:txBody>
      </p:sp>
      <p:sp>
        <p:nvSpPr>
          <p:cNvPr id="8" name="Google Shape;334;p45"/>
          <p:cNvSpPr txBox="1"/>
          <p:nvPr/>
        </p:nvSpPr>
        <p:spPr>
          <a:xfrm>
            <a:off x="995680" y="2960370"/>
            <a:ext cx="3932555" cy="915670"/>
          </a:xfrm>
          <a:prstGeom prst="rect">
            <a:avLst/>
          </a:prstGeom>
        </p:spPr>
        <p:txBody>
          <a:bodyPr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200" b="1" i="1">
                <a:sym typeface="+mn-ea"/>
              </a:rPr>
              <a:t>Sermones </a:t>
            </a:r>
            <a:endParaRPr lang="en-US" altLang="en-US" sz="2200" b="1" i="1">
              <a:sym typeface="+mn-ea"/>
            </a:endParaRPr>
          </a:p>
        </p:txBody>
      </p:sp>
      <p:sp>
        <p:nvSpPr>
          <p:cNvPr id="10" name="Google Shape;334;p45"/>
          <p:cNvSpPr txBox="1"/>
          <p:nvPr/>
        </p:nvSpPr>
        <p:spPr>
          <a:xfrm>
            <a:off x="2315845" y="3837940"/>
            <a:ext cx="2915285" cy="915670"/>
          </a:xfrm>
          <a:prstGeom prst="rect">
            <a:avLst/>
          </a:prstGeom>
        </p:spPr>
        <p:txBody>
          <a:bodyPr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VE" altLang="en-US" sz="2200" b="1" i="1">
                <a:sym typeface="+mn-ea"/>
              </a:rPr>
              <a:t>Podcast</a:t>
            </a:r>
            <a:endParaRPr lang="es-VE" altLang="en-US" sz="2200" b="1" i="1">
              <a:sym typeface="+mn-ea"/>
            </a:endParaRPr>
          </a:p>
        </p:txBody>
      </p:sp>
      <p:sp>
        <p:nvSpPr>
          <p:cNvPr id="11" name="Google Shape;334;p45"/>
          <p:cNvSpPr txBox="1"/>
          <p:nvPr/>
        </p:nvSpPr>
        <p:spPr>
          <a:xfrm>
            <a:off x="3481705" y="4849495"/>
            <a:ext cx="1958975" cy="915670"/>
          </a:xfrm>
          <a:prstGeom prst="rect">
            <a:avLst/>
          </a:prstGeom>
        </p:spPr>
        <p:txBody>
          <a:bodyPr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VE" altLang="en-US" sz="2200" b="1" i="1">
                <a:sym typeface="+mn-ea"/>
              </a:rPr>
              <a:t>Programas</a:t>
            </a:r>
            <a:endParaRPr lang="es-VE" altLang="en-US" sz="2200" b="1" i="1">
              <a:sym typeface="+mn-ea"/>
            </a:endParaRPr>
          </a:p>
        </p:txBody>
      </p:sp>
      <p:pic>
        <p:nvPicPr>
          <p:cNvPr id="111" name="Imagen 110"/>
          <p:cNvPicPr/>
          <p:nvPr/>
        </p:nvPicPr>
        <p:blipFill>
          <a:blip r:embed="rId6"/>
          <a:srcRect l="11908" r="13069" b="7941"/>
          <a:stretch>
            <a:fillRect/>
          </a:stretch>
        </p:blipFill>
        <p:spPr>
          <a:xfrm>
            <a:off x="8853805" y="3274060"/>
            <a:ext cx="1381125" cy="33293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Google Shape;334;p45"/>
          <p:cNvSpPr txBox="1"/>
          <p:nvPr/>
        </p:nvSpPr>
        <p:spPr>
          <a:xfrm>
            <a:off x="350520" y="1553210"/>
            <a:ext cx="10515600" cy="915670"/>
          </a:xfrm>
          <a:prstGeom prst="rect">
            <a:avLst/>
          </a:prstGeom>
        </p:spPr>
        <p:txBody>
          <a:bodyPr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400" i="1">
                <a:sym typeface="+mn-ea"/>
              </a:rPr>
              <a:t>Programas producidos para Hope </a:t>
            </a:r>
            <a:r>
              <a:rPr lang="en-US" altLang="en-US" sz="2400" i="1">
                <a:sym typeface="+mn-ea"/>
              </a:rPr>
              <a:t>Radio Venezuela</a:t>
            </a:r>
            <a:endParaRPr lang="en-US" altLang="en-US" sz="2400" i="1">
              <a:latin typeface="CandyQelling" panose="02000503000000000000" charset="0"/>
              <a:cs typeface="CandyQelling" panose="02000503000000000000" charset="0"/>
              <a:sym typeface="+mn-e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334;p45"/>
          <p:cNvSpPr txBox="1"/>
          <p:nvPr>
            <p:ph type="title"/>
          </p:nvPr>
        </p:nvSpPr>
        <p:spPr>
          <a:xfrm>
            <a:off x="720725" y="486410"/>
            <a:ext cx="10515600" cy="13255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7200">
                <a:latin typeface="CandyQelling" panose="02000503000000000000" charset="0"/>
                <a:cs typeface="CandyQelling" panose="02000503000000000000" charset="0"/>
              </a:rPr>
              <a:t>Producción de Medios</a:t>
            </a:r>
            <a:endParaRPr lang="en-US" altLang="en-US" sz="7200">
              <a:latin typeface="CandyQelling" panose="02000503000000000000" charset="0"/>
              <a:cs typeface="CandyQelling" panose="02000503000000000000" charset="0"/>
            </a:endParaRPr>
          </a:p>
        </p:txBody>
      </p:sp>
      <p:sp>
        <p:nvSpPr>
          <p:cNvPr id="17" name="Google Shape;409;p46"/>
          <p:cNvSpPr txBox="1"/>
          <p:nvPr/>
        </p:nvSpPr>
        <p:spPr>
          <a:xfrm>
            <a:off x="3481705" y="5746750"/>
            <a:ext cx="4993005" cy="461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p>
            <a:pPr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b="1" i="1">
                <a:solidFill>
                  <a:schemeClr val="accent1">
                    <a:lumMod val="60000"/>
                    <a:lumOff val="40000"/>
                  </a:schemeClr>
                </a:solidFill>
                <a:latin typeface="Bell MT" panose="02020503060305020303" charset="0"/>
                <a:ea typeface="Nunito"/>
                <a:cs typeface="Bell MT" panose="02020503060305020303" charset="0"/>
                <a:sym typeface="Nunito"/>
              </a:rPr>
              <a:t>“Por todos los medios a todas las personas”</a:t>
            </a:r>
            <a:endParaRPr lang="en-US" altLang="en-GB" b="1" i="1" u="sng">
              <a:solidFill>
                <a:schemeClr val="accent1">
                  <a:lumMod val="60000"/>
                  <a:lumOff val="40000"/>
                </a:schemeClr>
              </a:solidFill>
              <a:latin typeface="Bell MT" panose="02020503060305020303" charset="0"/>
              <a:ea typeface="Nunito"/>
              <a:cs typeface="Bell MT" panose="02020503060305020303" charset="0"/>
              <a:sym typeface="Nunito"/>
            </a:endParaRPr>
          </a:p>
        </p:txBody>
      </p:sp>
      <p:sp>
        <p:nvSpPr>
          <p:cNvPr id="6" name="Google Shape;334;p45"/>
          <p:cNvSpPr txBox="1"/>
          <p:nvPr/>
        </p:nvSpPr>
        <p:spPr>
          <a:xfrm>
            <a:off x="412750" y="1812290"/>
            <a:ext cx="9884410" cy="2021840"/>
          </a:xfrm>
          <a:prstGeom prst="rect">
            <a:avLst/>
          </a:prstGeom>
        </p:spPr>
        <p:txBody>
          <a:bodyPr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</a:pPr>
            <a:r>
              <a:rPr lang="en-US" altLang="en-US" sz="2400" i="1">
                <a:sym typeface="+mn-ea"/>
              </a:rPr>
              <a:t>Actualmente contamos con </a:t>
            </a:r>
            <a:r>
              <a:rPr lang="en-US" altLang="en-US" sz="2400" b="1" i="1" u="sng">
                <a:sym typeface="+mn-ea"/>
              </a:rPr>
              <a:t>15 emisoras operativas</a:t>
            </a:r>
            <a:r>
              <a:rPr lang="en-US" altLang="en-US" sz="2400" i="1">
                <a:sym typeface="+mn-ea"/>
              </a:rPr>
              <a:t> y </a:t>
            </a:r>
            <a:r>
              <a:rPr lang="en-US" altLang="en-US" sz="2400" b="1" i="1" u="sng">
                <a:sym typeface="+mn-ea"/>
              </a:rPr>
              <a:t>5 emisoras en proyección</a:t>
            </a:r>
            <a:endParaRPr lang="en-US" altLang="en-US" sz="2400" b="1" i="1" u="sng">
              <a:latin typeface="Calibri Light" panose="020F0302020204030204" charset="0"/>
              <a:cs typeface="Calibri Light" panose="020F0302020204030204" charset="0"/>
              <a:sym typeface="+mn-ea"/>
            </a:endParaRPr>
          </a:p>
        </p:txBody>
      </p:sp>
      <p:pic>
        <p:nvPicPr>
          <p:cNvPr id="114" name="Imagen 113"/>
          <p:cNvPicPr/>
          <p:nvPr/>
        </p:nvPicPr>
        <p:blipFill>
          <a:blip r:embed="rId2"/>
          <a:stretch>
            <a:fillRect/>
          </a:stretch>
        </p:blipFill>
        <p:spPr>
          <a:xfrm>
            <a:off x="2106930" y="2550795"/>
            <a:ext cx="6367780" cy="310007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334;p45"/>
          <p:cNvSpPr txBox="1"/>
          <p:nvPr>
            <p:ph type="title"/>
          </p:nvPr>
        </p:nvSpPr>
        <p:spPr>
          <a:xfrm>
            <a:off x="720090" y="95885"/>
            <a:ext cx="10515600" cy="13255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7200">
                <a:latin typeface="CandyQelling" panose="02000503000000000000" charset="0"/>
                <a:cs typeface="CandyQelling" panose="02000503000000000000" charset="0"/>
              </a:rPr>
              <a:t>Diseño Gr</a:t>
            </a:r>
            <a:r>
              <a:rPr lang="en-US" altLang="en-US" sz="7200">
                <a:latin typeface="CandyQelling" panose="02000503000000000000" charset="0"/>
                <a:cs typeface="CandyQelling" panose="02000503000000000000" charset="0"/>
              </a:rPr>
              <a:t>á</a:t>
            </a:r>
            <a:r>
              <a:rPr lang="en-US" altLang="en-US" sz="7200">
                <a:latin typeface="CandyQelling" panose="02000503000000000000" charset="0"/>
                <a:cs typeface="CandyQelling" panose="02000503000000000000" charset="0"/>
              </a:rPr>
              <a:t>fico</a:t>
            </a:r>
            <a:endParaRPr lang="en-US" altLang="en-US" sz="7200">
              <a:latin typeface="CandyQelling" panose="02000503000000000000" charset="0"/>
              <a:cs typeface="CandyQelling" panose="02000503000000000000" charset="0"/>
            </a:endParaRPr>
          </a:p>
        </p:txBody>
      </p:sp>
      <p:sp>
        <p:nvSpPr>
          <p:cNvPr id="17" name="Google Shape;409;p46"/>
          <p:cNvSpPr txBox="1"/>
          <p:nvPr/>
        </p:nvSpPr>
        <p:spPr>
          <a:xfrm>
            <a:off x="3481705" y="5746750"/>
            <a:ext cx="4993005" cy="461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p>
            <a:pPr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b="1" i="1">
                <a:solidFill>
                  <a:schemeClr val="accent1">
                    <a:lumMod val="60000"/>
                    <a:lumOff val="40000"/>
                  </a:schemeClr>
                </a:solidFill>
                <a:latin typeface="Bell MT" panose="02020503060305020303" charset="0"/>
                <a:ea typeface="Nunito"/>
                <a:cs typeface="Bell MT" panose="02020503060305020303" charset="0"/>
                <a:sym typeface="Nunito"/>
              </a:rPr>
              <a:t>“Por todos los medios a todas las personas”</a:t>
            </a:r>
            <a:endParaRPr lang="en-US" altLang="en-GB" b="1" i="1" u="sng">
              <a:solidFill>
                <a:schemeClr val="accent1">
                  <a:lumMod val="60000"/>
                  <a:lumOff val="40000"/>
                </a:schemeClr>
              </a:solidFill>
              <a:latin typeface="Bell MT" panose="02020503060305020303" charset="0"/>
              <a:ea typeface="Nunito"/>
              <a:cs typeface="Bell MT" panose="02020503060305020303" charset="0"/>
              <a:sym typeface="Nunito"/>
            </a:endParaRPr>
          </a:p>
        </p:txBody>
      </p:sp>
      <p:pic>
        <p:nvPicPr>
          <p:cNvPr id="2" name="Imagen 1" descr="Imagen de WhatsApp 2023-11-21 a las 10.03.20_eaaea48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250" y="1421765"/>
            <a:ext cx="6637020" cy="4519295"/>
          </a:xfrm>
          <a:prstGeom prst="rect">
            <a:avLst/>
          </a:prstGeom>
        </p:spPr>
      </p:pic>
      <p:pic>
        <p:nvPicPr>
          <p:cNvPr id="3" name="Imagen 2" descr="Imagen de WhatsApp 2023-11-21 a las 10.08.32_b14adcb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9270" y="1421765"/>
            <a:ext cx="3472815" cy="1951990"/>
          </a:xfrm>
          <a:prstGeom prst="rect">
            <a:avLst/>
          </a:prstGeom>
        </p:spPr>
      </p:pic>
      <p:pic>
        <p:nvPicPr>
          <p:cNvPr id="5" name="Imagen 4" descr="Imagen de WhatsApp 2023-11-21 a las 10.08.31_cc20380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9270" y="3373755"/>
            <a:ext cx="3515360" cy="197231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334;p45"/>
          <p:cNvSpPr txBox="1"/>
          <p:nvPr>
            <p:ph type="title"/>
          </p:nvPr>
        </p:nvSpPr>
        <p:spPr>
          <a:xfrm>
            <a:off x="720090" y="95885"/>
            <a:ext cx="10515600" cy="13255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7200">
                <a:latin typeface="CandyQelling" panose="02000503000000000000" charset="0"/>
                <a:cs typeface="CandyQelling" panose="02000503000000000000" charset="0"/>
              </a:rPr>
              <a:t>Diseño Gr</a:t>
            </a:r>
            <a:r>
              <a:rPr lang="en-US" altLang="en-US" sz="7200">
                <a:latin typeface="CandyQelling" panose="02000503000000000000" charset="0"/>
                <a:cs typeface="CandyQelling" panose="02000503000000000000" charset="0"/>
              </a:rPr>
              <a:t>á</a:t>
            </a:r>
            <a:r>
              <a:rPr lang="en-US" altLang="en-US" sz="7200">
                <a:latin typeface="CandyQelling" panose="02000503000000000000" charset="0"/>
                <a:cs typeface="CandyQelling" panose="02000503000000000000" charset="0"/>
              </a:rPr>
              <a:t>fico</a:t>
            </a:r>
            <a:endParaRPr lang="en-US" altLang="en-US" sz="7200">
              <a:latin typeface="CandyQelling" panose="02000503000000000000" charset="0"/>
              <a:cs typeface="CandyQelling" panose="02000503000000000000" charset="0"/>
            </a:endParaRPr>
          </a:p>
        </p:txBody>
      </p:sp>
      <p:sp>
        <p:nvSpPr>
          <p:cNvPr id="17" name="Google Shape;409;p46"/>
          <p:cNvSpPr txBox="1"/>
          <p:nvPr/>
        </p:nvSpPr>
        <p:spPr>
          <a:xfrm>
            <a:off x="3481705" y="5746750"/>
            <a:ext cx="4993005" cy="461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p>
            <a:pPr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b="1" i="1">
                <a:solidFill>
                  <a:schemeClr val="accent1">
                    <a:lumMod val="60000"/>
                    <a:lumOff val="40000"/>
                  </a:schemeClr>
                </a:solidFill>
                <a:latin typeface="Bell MT" panose="02020503060305020303" charset="0"/>
                <a:ea typeface="Nunito"/>
                <a:cs typeface="Bell MT" panose="02020503060305020303" charset="0"/>
                <a:sym typeface="Nunito"/>
              </a:rPr>
              <a:t>“Por todos los medios a todas las personas”</a:t>
            </a:r>
            <a:endParaRPr lang="en-US" altLang="en-GB" b="1" i="1" u="sng">
              <a:solidFill>
                <a:schemeClr val="accent1">
                  <a:lumMod val="60000"/>
                  <a:lumOff val="40000"/>
                </a:schemeClr>
              </a:solidFill>
              <a:latin typeface="Bell MT" panose="02020503060305020303" charset="0"/>
              <a:ea typeface="Nunito"/>
              <a:cs typeface="Bell MT" panose="02020503060305020303" charset="0"/>
              <a:sym typeface="Nunito"/>
            </a:endParaRPr>
          </a:p>
        </p:txBody>
      </p:sp>
      <p:pic>
        <p:nvPicPr>
          <p:cNvPr id="2" name="Imagen 1" descr="Imagen de WhatsApp 2023-11-21 a las 10.02.07_e3efa568"/>
          <p:cNvPicPr>
            <a:picLocks noChangeAspect="1"/>
          </p:cNvPicPr>
          <p:nvPr/>
        </p:nvPicPr>
        <p:blipFill>
          <a:blip r:embed="rId2"/>
          <a:srcRect t="35019"/>
          <a:stretch>
            <a:fillRect/>
          </a:stretch>
        </p:blipFill>
        <p:spPr>
          <a:xfrm>
            <a:off x="288925" y="1421765"/>
            <a:ext cx="4503420" cy="4456430"/>
          </a:xfrm>
          <a:prstGeom prst="rect">
            <a:avLst/>
          </a:prstGeom>
        </p:spPr>
      </p:pic>
      <p:pic>
        <p:nvPicPr>
          <p:cNvPr id="3" name="Imagen 2" descr="Imagen de WhatsApp 2023-11-21 a las 10.06.13_8e6b93f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3950" y="1452880"/>
            <a:ext cx="3190240" cy="4394835"/>
          </a:xfrm>
          <a:prstGeom prst="rect">
            <a:avLst/>
          </a:prstGeom>
        </p:spPr>
      </p:pic>
      <p:pic>
        <p:nvPicPr>
          <p:cNvPr id="4" name="Imagen 3" descr="flyer_ofreda_de_gratitud_2_CUENTA_REGRESIVA_1_dia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7055" y="1492885"/>
            <a:ext cx="2178050" cy="387223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334;p45"/>
          <p:cNvSpPr txBox="1"/>
          <p:nvPr>
            <p:ph type="title"/>
          </p:nvPr>
        </p:nvSpPr>
        <p:spPr>
          <a:xfrm>
            <a:off x="720090" y="95885"/>
            <a:ext cx="10515600" cy="13255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7200">
                <a:latin typeface="CandyQelling" panose="02000503000000000000" charset="0"/>
                <a:cs typeface="CandyQelling" panose="02000503000000000000" charset="0"/>
              </a:rPr>
              <a:t>Diseño Gr</a:t>
            </a:r>
            <a:r>
              <a:rPr lang="en-US" altLang="en-US" sz="7200">
                <a:latin typeface="CandyQelling" panose="02000503000000000000" charset="0"/>
                <a:cs typeface="CandyQelling" panose="02000503000000000000" charset="0"/>
              </a:rPr>
              <a:t>á</a:t>
            </a:r>
            <a:r>
              <a:rPr lang="en-US" altLang="en-US" sz="7200">
                <a:latin typeface="CandyQelling" panose="02000503000000000000" charset="0"/>
                <a:cs typeface="CandyQelling" panose="02000503000000000000" charset="0"/>
              </a:rPr>
              <a:t>fico</a:t>
            </a:r>
            <a:endParaRPr lang="en-US" altLang="en-US" sz="7200">
              <a:latin typeface="CandyQelling" panose="02000503000000000000" charset="0"/>
              <a:cs typeface="CandyQelling" panose="02000503000000000000" charset="0"/>
            </a:endParaRPr>
          </a:p>
        </p:txBody>
      </p:sp>
      <p:sp>
        <p:nvSpPr>
          <p:cNvPr id="17" name="Google Shape;409;p46"/>
          <p:cNvSpPr txBox="1"/>
          <p:nvPr/>
        </p:nvSpPr>
        <p:spPr>
          <a:xfrm>
            <a:off x="3481705" y="5746750"/>
            <a:ext cx="4993005" cy="461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p>
            <a:pPr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b="1" i="1">
                <a:solidFill>
                  <a:schemeClr val="accent1">
                    <a:lumMod val="60000"/>
                    <a:lumOff val="40000"/>
                  </a:schemeClr>
                </a:solidFill>
                <a:latin typeface="Bell MT" panose="02020503060305020303" charset="0"/>
                <a:ea typeface="Nunito"/>
                <a:cs typeface="Bell MT" panose="02020503060305020303" charset="0"/>
                <a:sym typeface="Nunito"/>
              </a:rPr>
              <a:t>“Por todos los medios a todas las personas”</a:t>
            </a:r>
            <a:endParaRPr lang="en-US" altLang="en-GB" b="1" i="1" u="sng">
              <a:solidFill>
                <a:schemeClr val="accent1">
                  <a:lumMod val="60000"/>
                  <a:lumOff val="40000"/>
                </a:schemeClr>
              </a:solidFill>
              <a:latin typeface="Bell MT" panose="02020503060305020303" charset="0"/>
              <a:ea typeface="Nunito"/>
              <a:cs typeface="Bell MT" panose="02020503060305020303" charset="0"/>
              <a:sym typeface="Nunito"/>
            </a:endParaRPr>
          </a:p>
        </p:txBody>
      </p:sp>
      <p:pic>
        <p:nvPicPr>
          <p:cNvPr id="2" name="Imagen 1" descr="Imagen de WhatsApp 2023-11-21 a las 10.04.56_63debbf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50" y="1401445"/>
            <a:ext cx="5576570" cy="4345305"/>
          </a:xfrm>
          <a:prstGeom prst="rect">
            <a:avLst/>
          </a:prstGeom>
        </p:spPr>
      </p:pic>
      <p:pic>
        <p:nvPicPr>
          <p:cNvPr id="3" name="Imagen 2" descr="Captura de pantalla 2023-11-21 10250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7600" y="1401445"/>
            <a:ext cx="3968750" cy="389445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334;p45"/>
          <p:cNvSpPr txBox="1"/>
          <p:nvPr>
            <p:ph type="title"/>
          </p:nvPr>
        </p:nvSpPr>
        <p:spPr>
          <a:xfrm>
            <a:off x="720090" y="95885"/>
            <a:ext cx="10515600" cy="13255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7200">
                <a:latin typeface="CandyQelling" panose="02000503000000000000" charset="0"/>
                <a:cs typeface="CandyQelling" panose="02000503000000000000" charset="0"/>
              </a:rPr>
              <a:t>Diseño Gr</a:t>
            </a:r>
            <a:r>
              <a:rPr lang="en-US" altLang="en-US" sz="7200">
                <a:latin typeface="CandyQelling" panose="02000503000000000000" charset="0"/>
                <a:cs typeface="CandyQelling" panose="02000503000000000000" charset="0"/>
              </a:rPr>
              <a:t>á</a:t>
            </a:r>
            <a:r>
              <a:rPr lang="en-US" altLang="en-US" sz="7200">
                <a:latin typeface="CandyQelling" panose="02000503000000000000" charset="0"/>
                <a:cs typeface="CandyQelling" panose="02000503000000000000" charset="0"/>
              </a:rPr>
              <a:t>fico</a:t>
            </a:r>
            <a:endParaRPr lang="en-US" altLang="en-US" sz="7200">
              <a:latin typeface="CandyQelling" panose="02000503000000000000" charset="0"/>
              <a:cs typeface="CandyQelling" panose="02000503000000000000" charset="0"/>
            </a:endParaRPr>
          </a:p>
        </p:txBody>
      </p:sp>
      <p:sp>
        <p:nvSpPr>
          <p:cNvPr id="17" name="Google Shape;409;p46"/>
          <p:cNvSpPr txBox="1"/>
          <p:nvPr/>
        </p:nvSpPr>
        <p:spPr>
          <a:xfrm>
            <a:off x="3481705" y="5746750"/>
            <a:ext cx="4993005" cy="461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p>
            <a:pPr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b="1" i="1">
                <a:solidFill>
                  <a:schemeClr val="accent1">
                    <a:lumMod val="60000"/>
                    <a:lumOff val="40000"/>
                  </a:schemeClr>
                </a:solidFill>
                <a:latin typeface="Bell MT" panose="02020503060305020303" charset="0"/>
                <a:ea typeface="Nunito"/>
                <a:cs typeface="Bell MT" panose="02020503060305020303" charset="0"/>
                <a:sym typeface="Nunito"/>
              </a:rPr>
              <a:t>“Por todos los medios a todas las personas”</a:t>
            </a:r>
            <a:endParaRPr lang="en-US" altLang="en-GB" b="1" i="1" u="sng">
              <a:solidFill>
                <a:schemeClr val="accent1">
                  <a:lumMod val="60000"/>
                  <a:lumOff val="40000"/>
                </a:schemeClr>
              </a:solidFill>
              <a:latin typeface="Bell MT" panose="02020503060305020303" charset="0"/>
              <a:ea typeface="Nunito"/>
              <a:cs typeface="Bell MT" panose="02020503060305020303" charset="0"/>
              <a:sym typeface="Nunito"/>
            </a:endParaRPr>
          </a:p>
        </p:txBody>
      </p:sp>
      <p:pic>
        <p:nvPicPr>
          <p:cNvPr id="3" name="Imagen 2" descr="CARRUSEL OFRENDA 0711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345" y="1558925"/>
            <a:ext cx="9966325" cy="1866900"/>
          </a:xfrm>
          <a:prstGeom prst="rect">
            <a:avLst/>
          </a:prstGeom>
        </p:spPr>
      </p:pic>
      <p:pic>
        <p:nvPicPr>
          <p:cNvPr id="4" name="Imagen 3" descr="POST OG 0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540" y="3539490"/>
            <a:ext cx="9131935" cy="228346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334;p45"/>
          <p:cNvSpPr txBox="1"/>
          <p:nvPr>
            <p:ph type="title"/>
          </p:nvPr>
        </p:nvSpPr>
        <p:spPr>
          <a:xfrm>
            <a:off x="720090" y="95885"/>
            <a:ext cx="10515600" cy="13255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7200">
                <a:latin typeface="CandyQelling" panose="02000503000000000000" charset="0"/>
                <a:cs typeface="CandyQelling" panose="02000503000000000000" charset="0"/>
              </a:rPr>
              <a:t>Diseño Gr</a:t>
            </a:r>
            <a:r>
              <a:rPr lang="en-US" altLang="en-US" sz="7200">
                <a:latin typeface="CandyQelling" panose="02000503000000000000" charset="0"/>
                <a:cs typeface="CandyQelling" panose="02000503000000000000" charset="0"/>
              </a:rPr>
              <a:t>á</a:t>
            </a:r>
            <a:r>
              <a:rPr lang="en-US" altLang="en-US" sz="7200">
                <a:latin typeface="CandyQelling" panose="02000503000000000000" charset="0"/>
                <a:cs typeface="CandyQelling" panose="02000503000000000000" charset="0"/>
              </a:rPr>
              <a:t>fico</a:t>
            </a:r>
            <a:endParaRPr lang="en-US" altLang="en-US" sz="7200">
              <a:latin typeface="CandyQelling" panose="02000503000000000000" charset="0"/>
              <a:cs typeface="CandyQelling" panose="02000503000000000000" charset="0"/>
            </a:endParaRPr>
          </a:p>
        </p:txBody>
      </p:sp>
      <p:sp>
        <p:nvSpPr>
          <p:cNvPr id="17" name="Google Shape;409;p46"/>
          <p:cNvSpPr txBox="1"/>
          <p:nvPr/>
        </p:nvSpPr>
        <p:spPr>
          <a:xfrm>
            <a:off x="3481705" y="5746750"/>
            <a:ext cx="4993005" cy="461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p>
            <a:pPr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b="1" i="1">
                <a:solidFill>
                  <a:schemeClr val="accent1">
                    <a:lumMod val="60000"/>
                    <a:lumOff val="40000"/>
                  </a:schemeClr>
                </a:solidFill>
                <a:latin typeface="Bell MT" panose="02020503060305020303" charset="0"/>
                <a:ea typeface="Nunito"/>
                <a:cs typeface="Bell MT" panose="02020503060305020303" charset="0"/>
                <a:sym typeface="Nunito"/>
              </a:rPr>
              <a:t>“Por todos los medios a todas las personas”</a:t>
            </a:r>
            <a:endParaRPr lang="en-US" altLang="en-GB" b="1" i="1" u="sng">
              <a:solidFill>
                <a:schemeClr val="accent1">
                  <a:lumMod val="60000"/>
                  <a:lumOff val="40000"/>
                </a:schemeClr>
              </a:solidFill>
              <a:latin typeface="Bell MT" panose="02020503060305020303" charset="0"/>
              <a:ea typeface="Nunito"/>
              <a:cs typeface="Bell MT" panose="02020503060305020303" charset="0"/>
              <a:sym typeface="Nunito"/>
            </a:endParaRPr>
          </a:p>
        </p:txBody>
      </p:sp>
      <p:pic>
        <p:nvPicPr>
          <p:cNvPr id="2" name="Imagen 1" descr="Captura de pantalla 2023-11-21 1021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28470"/>
            <a:ext cx="3807460" cy="2834640"/>
          </a:xfrm>
          <a:prstGeom prst="rect">
            <a:avLst/>
          </a:prstGeom>
        </p:spPr>
      </p:pic>
      <p:pic>
        <p:nvPicPr>
          <p:cNvPr id="5" name="Imagen 4" descr="Captura de pantalla 2023-11-21 1022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7170" y="1794510"/>
            <a:ext cx="3145790" cy="3269615"/>
          </a:xfrm>
          <a:prstGeom prst="rect">
            <a:avLst/>
          </a:prstGeom>
        </p:spPr>
      </p:pic>
      <p:pic>
        <p:nvPicPr>
          <p:cNvPr id="6" name="Imagen 5" descr="Captura de pantalla 2023-11-21 10225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2525" y="1728470"/>
            <a:ext cx="2763520" cy="326961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334;p45"/>
          <p:cNvSpPr txBox="1"/>
          <p:nvPr>
            <p:ph type="title"/>
          </p:nvPr>
        </p:nvSpPr>
        <p:spPr>
          <a:xfrm>
            <a:off x="720725" y="486410"/>
            <a:ext cx="10515600" cy="13255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7200">
                <a:latin typeface="CandyQelling" panose="02000503000000000000" charset="0"/>
                <a:cs typeface="CandyQelling" panose="02000503000000000000" charset="0"/>
              </a:rPr>
              <a:t>Información y Noticias</a:t>
            </a:r>
            <a:endParaRPr lang="en-US" altLang="en-US" sz="7200">
              <a:latin typeface="CandyQelling" panose="02000503000000000000" charset="0"/>
              <a:cs typeface="CandyQelling" panose="02000503000000000000" charset="0"/>
            </a:endParaRPr>
          </a:p>
        </p:txBody>
      </p:sp>
      <p:sp>
        <p:nvSpPr>
          <p:cNvPr id="17" name="Google Shape;409;p46"/>
          <p:cNvSpPr txBox="1"/>
          <p:nvPr/>
        </p:nvSpPr>
        <p:spPr>
          <a:xfrm>
            <a:off x="3481705" y="5746750"/>
            <a:ext cx="4993005" cy="461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p>
            <a:pPr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b="1" i="1">
                <a:solidFill>
                  <a:schemeClr val="accent1">
                    <a:lumMod val="60000"/>
                    <a:lumOff val="40000"/>
                  </a:schemeClr>
                </a:solidFill>
                <a:latin typeface="Bell MT" panose="02020503060305020303" charset="0"/>
                <a:ea typeface="Nunito"/>
                <a:cs typeface="Bell MT" panose="02020503060305020303" charset="0"/>
                <a:sym typeface="Nunito"/>
              </a:rPr>
              <a:t>“Por todos los medios a todas las personas”</a:t>
            </a:r>
            <a:endParaRPr lang="en-US" altLang="en-GB" b="1" i="1" u="sng">
              <a:solidFill>
                <a:schemeClr val="accent1">
                  <a:lumMod val="60000"/>
                  <a:lumOff val="40000"/>
                </a:schemeClr>
              </a:solidFill>
              <a:latin typeface="Bell MT" panose="02020503060305020303" charset="0"/>
              <a:ea typeface="Nunito"/>
              <a:cs typeface="Bell MT" panose="02020503060305020303" charset="0"/>
              <a:sym typeface="Nunito"/>
            </a:endParaRPr>
          </a:p>
        </p:txBody>
      </p:sp>
      <p:graphicFrame>
        <p:nvGraphicFramePr>
          <p:cNvPr id="5" name="Tabla 4"/>
          <p:cNvGraphicFramePr/>
          <p:nvPr/>
        </p:nvGraphicFramePr>
        <p:xfrm>
          <a:off x="356870" y="1866900"/>
          <a:ext cx="9828530" cy="387985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8882380"/>
                <a:gridCol w="946150"/>
              </a:tblGrid>
              <a:tr h="648970">
                <a:tc>
                  <a:txBody>
                    <a:bodyPr/>
                    <a:p>
                      <a:pPr algn="r">
                        <a:buNone/>
                      </a:pPr>
                      <a:r>
                        <a:rPr lang="es-ES" altLang="en-US" b="0">
                          <a:latin typeface="+mj-lt"/>
                          <a:cs typeface="+mj-lt"/>
                        </a:rPr>
                        <a:t>Noticias publicadas en las cuentas oficiales de Facebook e Intagram de la UVO, campos locales y IUNAV </a:t>
                      </a:r>
                      <a:endParaRPr lang="es-ES" altLang="en-US" b="0">
                        <a:latin typeface="+mj-lt"/>
                        <a:cs typeface="+mj-lt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s-ES" sz="2000" b="1"/>
                        <a:t>611</a:t>
                      </a:r>
                      <a:endParaRPr lang="en-US" altLang="es-ES" sz="2000" b="1"/>
                    </a:p>
                  </a:txBody>
                  <a:tcPr/>
                </a:tc>
              </a:tr>
              <a:tr h="649605">
                <a:tc>
                  <a:txBody>
                    <a:bodyPr/>
                    <a:p>
                      <a:pPr algn="r">
                        <a:buNone/>
                      </a:pPr>
                      <a:r>
                        <a:rPr lang="es-ES" altLang="en-US" b="0">
                          <a:latin typeface="+mj-lt"/>
                          <a:cs typeface="+mj-lt"/>
                        </a:rPr>
                        <a:t>Noticias publicadas en las cuentas oficiales de X (antigua twitter) de la UVO, campos locales y IUNAV</a:t>
                      </a:r>
                      <a:endParaRPr lang="es-ES" altLang="en-US" b="0">
                        <a:latin typeface="+mj-lt"/>
                        <a:cs typeface="+mj-lt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s-ES" sz="2000" b="1"/>
                        <a:t>1437</a:t>
                      </a:r>
                      <a:endParaRPr lang="en-US" altLang="es-ES" sz="2000" b="1"/>
                    </a:p>
                  </a:txBody>
                  <a:tcPr/>
                </a:tc>
              </a:tr>
              <a:tr h="648970">
                <a:tc>
                  <a:txBody>
                    <a:bodyPr/>
                    <a:p>
                      <a:pPr algn="r">
                        <a:buNone/>
                      </a:pPr>
                      <a:r>
                        <a:rPr lang="es-ES" altLang="en-US" b="0">
                          <a:latin typeface="+mj-lt"/>
                          <a:cs typeface="+mj-lt"/>
                        </a:rPr>
                        <a:t>Vídeos de entrevistas o reportajes en las cuentas oficiales de Facebook, Instagram, X y Youtube</a:t>
                      </a:r>
                      <a:endParaRPr lang="es-ES" altLang="en-US" b="0">
                        <a:latin typeface="+mj-lt"/>
                        <a:cs typeface="+mj-lt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s-ES" sz="2000" b="1"/>
                        <a:t>228</a:t>
                      </a:r>
                      <a:endParaRPr lang="en-US" altLang="es-ES" sz="2000" b="1"/>
                    </a:p>
                  </a:txBody>
                  <a:tcPr/>
                </a:tc>
              </a:tr>
              <a:tr h="386715">
                <a:tc>
                  <a:txBody>
                    <a:bodyPr/>
                    <a:p>
                      <a:pPr algn="r">
                        <a:buNone/>
                      </a:pPr>
                      <a:r>
                        <a:rPr lang="es-ES" altLang="en-US" b="1" i="1">
                          <a:latin typeface="+mj-lt"/>
                          <a:cs typeface="+mj-lt"/>
                        </a:rPr>
                        <a:t>Noticias publicadas en la página oficial de la División Interamericana</a:t>
                      </a:r>
                      <a:endParaRPr lang="es-ES" altLang="en-US" b="1" i="1">
                        <a:latin typeface="+mj-lt"/>
                        <a:cs typeface="+mj-lt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s-ES" sz="2000" b="1"/>
                        <a:t>10</a:t>
                      </a:r>
                      <a:endParaRPr lang="en-US" altLang="es-ES" sz="2000" b="1"/>
                    </a:p>
                  </a:txBody>
                  <a:tcPr/>
                </a:tc>
              </a:tr>
              <a:tr h="386080">
                <a:tc>
                  <a:txBody>
                    <a:bodyPr/>
                    <a:p>
                      <a:pPr algn="r">
                        <a:buNone/>
                      </a:pPr>
                      <a:r>
                        <a:rPr lang="es-ES" altLang="en-US" b="1" i="1">
                          <a:latin typeface="+mj-lt"/>
                          <a:cs typeface="+mj-lt"/>
                        </a:rPr>
                        <a:t>Noticias en ANN</a:t>
                      </a:r>
                      <a:endParaRPr lang="es-ES" altLang="en-US" b="1" i="1">
                        <a:latin typeface="+mj-lt"/>
                        <a:cs typeface="+mj-lt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s-ES" sz="2000" b="1"/>
                        <a:t>7</a:t>
                      </a:r>
                      <a:endParaRPr lang="en-US" altLang="es-ES" sz="2000" b="1"/>
                    </a:p>
                  </a:txBody>
                  <a:tcPr/>
                </a:tc>
              </a:tr>
              <a:tr h="386715">
                <a:tc>
                  <a:txBody>
                    <a:bodyPr/>
                    <a:p>
                      <a:pPr algn="r">
                        <a:buNone/>
                      </a:pPr>
                      <a:r>
                        <a:rPr lang="es-ES" altLang="en-US" b="1" i="1">
                          <a:latin typeface="+mj-lt"/>
                          <a:cs typeface="+mj-lt"/>
                        </a:rPr>
                        <a:t>Noticias en Revista Adventista Mundial</a:t>
                      </a:r>
                      <a:endParaRPr lang="es-ES" altLang="en-US" b="1" i="1">
                        <a:latin typeface="+mj-lt"/>
                        <a:cs typeface="+mj-lt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s-ES" sz="2000" b="1"/>
                        <a:t>7</a:t>
                      </a:r>
                      <a:endParaRPr lang="en-US" altLang="es-ES" sz="2000" b="1"/>
                    </a:p>
                  </a:txBody>
                  <a:tcPr/>
                </a:tc>
              </a:tr>
              <a:tr h="386080">
                <a:tc>
                  <a:txBody>
                    <a:bodyPr/>
                    <a:p>
                      <a:pPr algn="r">
                        <a:buNone/>
                      </a:pPr>
                      <a:r>
                        <a:rPr lang="es-ES" altLang="en-US" b="0">
                          <a:latin typeface="+mj-lt"/>
                          <a:cs typeface="+mj-lt"/>
                        </a:rPr>
                        <a:t>Emisiones del noticiero YouTube “UVO en Acción”</a:t>
                      </a:r>
                      <a:endParaRPr lang="es-ES" altLang="en-US" b="0">
                        <a:latin typeface="+mj-lt"/>
                        <a:cs typeface="+mj-lt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s-ES" sz="2000" b="1"/>
                        <a:t>3</a:t>
                      </a:r>
                      <a:endParaRPr lang="en-US" altLang="es-ES" sz="2000" b="1"/>
                    </a:p>
                  </a:txBody>
                  <a:tcPr/>
                </a:tc>
              </a:tr>
              <a:tr h="386715">
                <a:tc>
                  <a:txBody>
                    <a:bodyPr/>
                    <a:p>
                      <a:pPr algn="r">
                        <a:buNone/>
                      </a:pPr>
                      <a:r>
                        <a:rPr lang="es-ES" altLang="en-US" b="0">
                          <a:latin typeface="+mj-lt"/>
                          <a:cs typeface="+mj-lt"/>
                        </a:rPr>
                        <a:t>Coordinadores de noticias voluntarios</a:t>
                      </a:r>
                      <a:endParaRPr lang="es-ES" altLang="en-US" b="0">
                        <a:latin typeface="+mj-lt"/>
                        <a:cs typeface="+mj-lt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s-ES" sz="2000" b="1"/>
                        <a:t>50</a:t>
                      </a:r>
                      <a:endParaRPr lang="en-US" altLang="es-ES" sz="2000" b="1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670" name="Google Shape;670;p52"/>
          <p:cNvGrpSpPr/>
          <p:nvPr/>
        </p:nvGrpSpPr>
        <p:grpSpPr>
          <a:xfrm>
            <a:off x="411848" y="3656669"/>
            <a:ext cx="1959063" cy="3175365"/>
            <a:chOff x="-7693500" y="295525"/>
            <a:chExt cx="1795000" cy="2909175"/>
          </a:xfrm>
        </p:grpSpPr>
        <p:sp>
          <p:nvSpPr>
            <p:cNvPr id="671" name="Google Shape;671;p52"/>
            <p:cNvSpPr/>
            <p:nvPr/>
          </p:nvSpPr>
          <p:spPr>
            <a:xfrm>
              <a:off x="-7054350" y="1776175"/>
              <a:ext cx="630875" cy="1375475"/>
            </a:xfrm>
            <a:custGeom>
              <a:avLst/>
              <a:gdLst/>
              <a:ahLst/>
              <a:cxnLst/>
              <a:rect l="l" t="t" r="r" b="b"/>
              <a:pathLst>
                <a:path w="25235" h="55019" extrusionOk="0">
                  <a:moveTo>
                    <a:pt x="16424" y="1"/>
                  </a:moveTo>
                  <a:lnTo>
                    <a:pt x="219" y="2524"/>
                  </a:lnTo>
                  <a:lnTo>
                    <a:pt x="0" y="55019"/>
                  </a:lnTo>
                  <a:lnTo>
                    <a:pt x="0" y="55019"/>
                  </a:lnTo>
                  <a:lnTo>
                    <a:pt x="25234" y="53884"/>
                  </a:lnTo>
                  <a:lnTo>
                    <a:pt x="16424" y="1"/>
                  </a:lnTo>
                  <a:close/>
                </a:path>
              </a:pathLst>
            </a:custGeom>
            <a:solidFill>
              <a:srgbClr val="D195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72" name="Google Shape;672;p52"/>
            <p:cNvSpPr/>
            <p:nvPr/>
          </p:nvSpPr>
          <p:spPr>
            <a:xfrm>
              <a:off x="-7162200" y="2238100"/>
              <a:ext cx="852675" cy="966600"/>
            </a:xfrm>
            <a:custGeom>
              <a:avLst/>
              <a:gdLst/>
              <a:ahLst/>
              <a:cxnLst/>
              <a:rect l="l" t="t" r="r" b="b"/>
              <a:pathLst>
                <a:path w="34107" h="38664" extrusionOk="0">
                  <a:moveTo>
                    <a:pt x="24790" y="0"/>
                  </a:moveTo>
                  <a:lnTo>
                    <a:pt x="3197" y="3554"/>
                  </a:lnTo>
                  <a:cubicBezTo>
                    <a:pt x="2812" y="5082"/>
                    <a:pt x="2454" y="6654"/>
                    <a:pt x="2140" y="8269"/>
                  </a:cubicBezTo>
                  <a:cubicBezTo>
                    <a:pt x="1" y="19218"/>
                    <a:pt x="97" y="29338"/>
                    <a:pt x="1162" y="38044"/>
                  </a:cubicBezTo>
                  <a:cubicBezTo>
                    <a:pt x="5079" y="38423"/>
                    <a:pt x="9385" y="38663"/>
                    <a:pt x="14026" y="38663"/>
                  </a:cubicBezTo>
                  <a:cubicBezTo>
                    <a:pt x="14734" y="38663"/>
                    <a:pt x="15449" y="38658"/>
                    <a:pt x="16172" y="38646"/>
                  </a:cubicBezTo>
                  <a:cubicBezTo>
                    <a:pt x="22825" y="38541"/>
                    <a:pt x="28841" y="37948"/>
                    <a:pt x="34106" y="37144"/>
                  </a:cubicBezTo>
                  <a:cubicBezTo>
                    <a:pt x="32901" y="29155"/>
                    <a:pt x="31094" y="20432"/>
                    <a:pt x="28405" y="11185"/>
                  </a:cubicBezTo>
                  <a:cubicBezTo>
                    <a:pt x="27270" y="7273"/>
                    <a:pt x="26056" y="3545"/>
                    <a:pt x="24790" y="0"/>
                  </a:cubicBezTo>
                  <a:close/>
                </a:path>
              </a:pathLst>
            </a:custGeom>
            <a:solidFill>
              <a:srgbClr val="010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73" name="Google Shape;673;p52"/>
            <p:cNvSpPr/>
            <p:nvPr/>
          </p:nvSpPr>
          <p:spPr>
            <a:xfrm>
              <a:off x="-7097150" y="2100125"/>
              <a:ext cx="564525" cy="229225"/>
            </a:xfrm>
            <a:custGeom>
              <a:avLst/>
              <a:gdLst/>
              <a:ahLst/>
              <a:cxnLst/>
              <a:rect l="l" t="t" r="r" b="b"/>
              <a:pathLst>
                <a:path w="22581" h="9169" extrusionOk="0">
                  <a:moveTo>
                    <a:pt x="21515" y="1"/>
                  </a:moveTo>
                  <a:lnTo>
                    <a:pt x="1" y="2987"/>
                  </a:lnTo>
                  <a:lnTo>
                    <a:pt x="114" y="9169"/>
                  </a:lnTo>
                  <a:lnTo>
                    <a:pt x="22581" y="5606"/>
                  </a:lnTo>
                  <a:lnTo>
                    <a:pt x="21515" y="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74" name="Google Shape;674;p52"/>
            <p:cNvSpPr/>
            <p:nvPr/>
          </p:nvSpPr>
          <p:spPr>
            <a:xfrm>
              <a:off x="-7143425" y="1330475"/>
              <a:ext cx="680450" cy="644625"/>
            </a:xfrm>
            <a:custGeom>
              <a:avLst/>
              <a:gdLst/>
              <a:ahLst/>
              <a:cxnLst/>
              <a:rect l="l" t="t" r="r" b="b"/>
              <a:pathLst>
                <a:path w="27218" h="25785" extrusionOk="0">
                  <a:moveTo>
                    <a:pt x="15820" y="0"/>
                  </a:moveTo>
                  <a:cubicBezTo>
                    <a:pt x="14268" y="0"/>
                    <a:pt x="12615" y="621"/>
                    <a:pt x="11273" y="1990"/>
                  </a:cubicBezTo>
                  <a:cubicBezTo>
                    <a:pt x="10530" y="1316"/>
                    <a:pt x="9662" y="1030"/>
                    <a:pt x="8796" y="1030"/>
                  </a:cubicBezTo>
                  <a:cubicBezTo>
                    <a:pt x="7261" y="1030"/>
                    <a:pt x="5736" y="1932"/>
                    <a:pt x="4943" y="3177"/>
                  </a:cubicBezTo>
                  <a:cubicBezTo>
                    <a:pt x="4633" y="3042"/>
                    <a:pt x="4353" y="2979"/>
                    <a:pt x="4102" y="2979"/>
                  </a:cubicBezTo>
                  <a:cubicBezTo>
                    <a:pt x="1" y="2979"/>
                    <a:pt x="3469" y="20004"/>
                    <a:pt x="3782" y="21872"/>
                  </a:cubicBezTo>
                  <a:cubicBezTo>
                    <a:pt x="4180" y="24428"/>
                    <a:pt x="6469" y="25347"/>
                    <a:pt x="9686" y="25347"/>
                  </a:cubicBezTo>
                  <a:cubicBezTo>
                    <a:pt x="10139" y="25347"/>
                    <a:pt x="10611" y="25329"/>
                    <a:pt x="11099" y="25294"/>
                  </a:cubicBezTo>
                  <a:cubicBezTo>
                    <a:pt x="12302" y="25619"/>
                    <a:pt x="13561" y="25785"/>
                    <a:pt x="14823" y="25785"/>
                  </a:cubicBezTo>
                  <a:cubicBezTo>
                    <a:pt x="16548" y="25785"/>
                    <a:pt x="18279" y="25476"/>
                    <a:pt x="19883" y="24840"/>
                  </a:cubicBezTo>
                  <a:cubicBezTo>
                    <a:pt x="27217" y="22553"/>
                    <a:pt x="21934" y="8573"/>
                    <a:pt x="20782" y="4024"/>
                  </a:cubicBezTo>
                  <a:cubicBezTo>
                    <a:pt x="20410" y="1504"/>
                    <a:pt x="18237" y="0"/>
                    <a:pt x="15820" y="0"/>
                  </a:cubicBezTo>
                  <a:close/>
                </a:path>
              </a:pathLst>
            </a:custGeom>
            <a:solidFill>
              <a:srgbClr val="D195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75" name="Google Shape;675;p52"/>
            <p:cNvSpPr/>
            <p:nvPr/>
          </p:nvSpPr>
          <p:spPr>
            <a:xfrm>
              <a:off x="-7693500" y="354450"/>
              <a:ext cx="897625" cy="1384875"/>
            </a:xfrm>
            <a:custGeom>
              <a:avLst/>
              <a:gdLst/>
              <a:ahLst/>
              <a:cxnLst/>
              <a:rect l="l" t="t" r="r" b="b"/>
              <a:pathLst>
                <a:path w="35905" h="55395" extrusionOk="0">
                  <a:moveTo>
                    <a:pt x="35904" y="1"/>
                  </a:moveTo>
                  <a:lnTo>
                    <a:pt x="4742" y="1843"/>
                  </a:lnTo>
                  <a:cubicBezTo>
                    <a:pt x="0" y="16932"/>
                    <a:pt x="454" y="43720"/>
                    <a:pt x="12373" y="55394"/>
                  </a:cubicBezTo>
                  <a:lnTo>
                    <a:pt x="29260" y="51631"/>
                  </a:lnTo>
                  <a:lnTo>
                    <a:pt x="35904" y="1"/>
                  </a:lnTo>
                  <a:close/>
                </a:path>
              </a:pathLst>
            </a:custGeom>
            <a:solidFill>
              <a:srgbClr val="D9C5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76" name="Google Shape;676;p52"/>
            <p:cNvSpPr/>
            <p:nvPr/>
          </p:nvSpPr>
          <p:spPr>
            <a:xfrm>
              <a:off x="-7658800" y="386975"/>
              <a:ext cx="341225" cy="1288825"/>
            </a:xfrm>
            <a:custGeom>
              <a:avLst/>
              <a:gdLst/>
              <a:ahLst/>
              <a:cxnLst/>
              <a:rect l="l" t="t" r="r" b="b"/>
              <a:pathLst>
                <a:path w="13649" h="51553" fill="none" extrusionOk="0">
                  <a:moveTo>
                    <a:pt x="12993" y="1"/>
                  </a:moveTo>
                  <a:cubicBezTo>
                    <a:pt x="11797" y="3616"/>
                    <a:pt x="10417" y="9143"/>
                    <a:pt x="10592" y="15884"/>
                  </a:cubicBezTo>
                  <a:cubicBezTo>
                    <a:pt x="10732" y="21498"/>
                    <a:pt x="11884" y="24554"/>
                    <a:pt x="12583" y="29069"/>
                  </a:cubicBezTo>
                  <a:cubicBezTo>
                    <a:pt x="13369" y="34124"/>
                    <a:pt x="13648" y="41432"/>
                    <a:pt x="11194" y="50898"/>
                  </a:cubicBezTo>
                  <a:cubicBezTo>
                    <a:pt x="11046" y="51448"/>
                    <a:pt x="10313" y="51552"/>
                    <a:pt x="10024" y="51072"/>
                  </a:cubicBezTo>
                  <a:cubicBezTo>
                    <a:pt x="9710" y="50548"/>
                    <a:pt x="9405" y="50016"/>
                    <a:pt x="9108" y="49474"/>
                  </a:cubicBezTo>
                  <a:cubicBezTo>
                    <a:pt x="1" y="33006"/>
                    <a:pt x="1459" y="14461"/>
                    <a:pt x="4768" y="455"/>
                  </a:cubicBezTo>
                </a:path>
              </a:pathLst>
            </a:custGeom>
            <a:noFill/>
            <a:ln w="545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77" name="Google Shape;677;p52"/>
            <p:cNvSpPr/>
            <p:nvPr/>
          </p:nvSpPr>
          <p:spPr>
            <a:xfrm>
              <a:off x="-7629325" y="385450"/>
              <a:ext cx="268525" cy="1198225"/>
            </a:xfrm>
            <a:custGeom>
              <a:avLst/>
              <a:gdLst/>
              <a:ahLst/>
              <a:cxnLst/>
              <a:rect l="l" t="t" r="r" b="b"/>
              <a:pathLst>
                <a:path w="10741" h="47929" fill="none" extrusionOk="0">
                  <a:moveTo>
                    <a:pt x="5606" y="402"/>
                  </a:moveTo>
                  <a:cubicBezTo>
                    <a:pt x="3179" y="8296"/>
                    <a:pt x="0" y="23096"/>
                    <a:pt x="5292" y="39363"/>
                  </a:cubicBezTo>
                  <a:cubicBezTo>
                    <a:pt x="6243" y="42288"/>
                    <a:pt x="7361" y="44942"/>
                    <a:pt x="8557" y="47352"/>
                  </a:cubicBezTo>
                  <a:cubicBezTo>
                    <a:pt x="8845" y="47929"/>
                    <a:pt x="9710" y="47772"/>
                    <a:pt x="9771" y="47125"/>
                  </a:cubicBezTo>
                  <a:cubicBezTo>
                    <a:pt x="10356" y="40874"/>
                    <a:pt x="10190" y="35800"/>
                    <a:pt x="9928" y="32273"/>
                  </a:cubicBezTo>
                  <a:cubicBezTo>
                    <a:pt x="9282" y="23707"/>
                    <a:pt x="7675" y="19481"/>
                    <a:pt x="8295" y="11710"/>
                  </a:cubicBezTo>
                  <a:cubicBezTo>
                    <a:pt x="8706" y="6619"/>
                    <a:pt x="9867" y="2550"/>
                    <a:pt x="10740" y="1"/>
                  </a:cubicBezTo>
                </a:path>
              </a:pathLst>
            </a:custGeom>
            <a:noFill/>
            <a:ln w="545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78" name="Google Shape;678;p52"/>
            <p:cNvSpPr/>
            <p:nvPr/>
          </p:nvSpPr>
          <p:spPr>
            <a:xfrm>
              <a:off x="-7558600" y="390250"/>
              <a:ext cx="155450" cy="1046300"/>
            </a:xfrm>
            <a:custGeom>
              <a:avLst/>
              <a:gdLst/>
              <a:ahLst/>
              <a:cxnLst/>
              <a:rect l="l" t="t" r="r" b="b"/>
              <a:pathLst>
                <a:path w="6218" h="41852" fill="none" extrusionOk="0">
                  <a:moveTo>
                    <a:pt x="6217" y="1"/>
                  </a:moveTo>
                  <a:cubicBezTo>
                    <a:pt x="4122" y="6139"/>
                    <a:pt x="3685" y="11125"/>
                    <a:pt x="3659" y="14478"/>
                  </a:cubicBezTo>
                  <a:cubicBezTo>
                    <a:pt x="3607" y="19909"/>
                    <a:pt x="4619" y="22738"/>
                    <a:pt x="5309" y="30431"/>
                  </a:cubicBezTo>
                  <a:cubicBezTo>
                    <a:pt x="5702" y="34823"/>
                    <a:pt x="5789" y="38560"/>
                    <a:pt x="5781" y="41336"/>
                  </a:cubicBezTo>
                  <a:cubicBezTo>
                    <a:pt x="5781" y="41756"/>
                    <a:pt x="5196" y="41852"/>
                    <a:pt x="5056" y="41459"/>
                  </a:cubicBezTo>
                  <a:cubicBezTo>
                    <a:pt x="3868" y="38158"/>
                    <a:pt x="2786" y="34316"/>
                    <a:pt x="2079" y="29994"/>
                  </a:cubicBezTo>
                  <a:cubicBezTo>
                    <a:pt x="0" y="17290"/>
                    <a:pt x="2166" y="6619"/>
                    <a:pt x="4113" y="88"/>
                  </a:cubicBezTo>
                </a:path>
              </a:pathLst>
            </a:custGeom>
            <a:noFill/>
            <a:ln w="545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79" name="Google Shape;679;p52"/>
            <p:cNvSpPr/>
            <p:nvPr/>
          </p:nvSpPr>
          <p:spPr>
            <a:xfrm>
              <a:off x="-7536125" y="295525"/>
              <a:ext cx="1637625" cy="1443800"/>
            </a:xfrm>
            <a:custGeom>
              <a:avLst/>
              <a:gdLst/>
              <a:ahLst/>
              <a:cxnLst/>
              <a:rect l="l" t="t" r="r" b="b"/>
              <a:pathLst>
                <a:path w="65505" h="57752" extrusionOk="0">
                  <a:moveTo>
                    <a:pt x="58869" y="0"/>
                  </a:moveTo>
                  <a:lnTo>
                    <a:pt x="10199" y="943"/>
                  </a:lnTo>
                  <a:cubicBezTo>
                    <a:pt x="1" y="22580"/>
                    <a:pt x="17333" y="42061"/>
                    <a:pt x="6078" y="57751"/>
                  </a:cubicBezTo>
                  <a:cubicBezTo>
                    <a:pt x="22030" y="56939"/>
                    <a:pt x="37931" y="55027"/>
                    <a:pt x="53612" y="52023"/>
                  </a:cubicBezTo>
                  <a:cubicBezTo>
                    <a:pt x="65505" y="36254"/>
                    <a:pt x="48470" y="19297"/>
                    <a:pt x="58869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80" name="Google Shape;680;p52"/>
            <p:cNvSpPr/>
            <p:nvPr/>
          </p:nvSpPr>
          <p:spPr>
            <a:xfrm>
              <a:off x="-7315875" y="331550"/>
              <a:ext cx="1174200" cy="426325"/>
            </a:xfrm>
            <a:custGeom>
              <a:avLst/>
              <a:gdLst/>
              <a:ahLst/>
              <a:cxnLst/>
              <a:rect l="l" t="t" r="r" b="b"/>
              <a:pathLst>
                <a:path w="46968" h="17053" extrusionOk="0">
                  <a:moveTo>
                    <a:pt x="46968" y="0"/>
                  </a:moveTo>
                  <a:lnTo>
                    <a:pt x="46968" y="0"/>
                  </a:lnTo>
                  <a:cubicBezTo>
                    <a:pt x="32377" y="419"/>
                    <a:pt x="17796" y="838"/>
                    <a:pt x="3205" y="1249"/>
                  </a:cubicBezTo>
                  <a:cubicBezTo>
                    <a:pt x="2315" y="2786"/>
                    <a:pt x="1075" y="5379"/>
                    <a:pt x="542" y="8819"/>
                  </a:cubicBezTo>
                  <a:cubicBezTo>
                    <a:pt x="1" y="12373"/>
                    <a:pt x="464" y="15307"/>
                    <a:pt x="874" y="17053"/>
                  </a:cubicBezTo>
                  <a:cubicBezTo>
                    <a:pt x="15299" y="16573"/>
                    <a:pt x="29723" y="16092"/>
                    <a:pt x="44156" y="15612"/>
                  </a:cubicBezTo>
                  <a:cubicBezTo>
                    <a:pt x="44113" y="13639"/>
                    <a:pt x="44200" y="11325"/>
                    <a:pt x="44593" y="8749"/>
                  </a:cubicBezTo>
                  <a:cubicBezTo>
                    <a:pt x="45126" y="5239"/>
                    <a:pt x="46060" y="2288"/>
                    <a:pt x="46968" y="0"/>
                  </a:cubicBez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81" name="Google Shape;681;p52"/>
            <p:cNvSpPr/>
            <p:nvPr/>
          </p:nvSpPr>
          <p:spPr>
            <a:xfrm>
              <a:off x="-7294700" y="795850"/>
              <a:ext cx="734150" cy="618425"/>
            </a:xfrm>
            <a:custGeom>
              <a:avLst/>
              <a:gdLst/>
              <a:ahLst/>
              <a:cxnLst/>
              <a:rect l="l" t="t" r="r" b="b"/>
              <a:pathLst>
                <a:path w="29366" h="24737" extrusionOk="0">
                  <a:moveTo>
                    <a:pt x="26108" y="0"/>
                  </a:moveTo>
                  <a:cubicBezTo>
                    <a:pt x="17403" y="271"/>
                    <a:pt x="8706" y="533"/>
                    <a:pt x="1" y="804"/>
                  </a:cubicBezTo>
                  <a:cubicBezTo>
                    <a:pt x="603" y="4611"/>
                    <a:pt x="1127" y="7710"/>
                    <a:pt x="1494" y="9841"/>
                  </a:cubicBezTo>
                  <a:cubicBezTo>
                    <a:pt x="2210" y="14049"/>
                    <a:pt x="2655" y="16346"/>
                    <a:pt x="3048" y="19926"/>
                  </a:cubicBezTo>
                  <a:cubicBezTo>
                    <a:pt x="3266" y="21943"/>
                    <a:pt x="3397" y="23611"/>
                    <a:pt x="3467" y="24737"/>
                  </a:cubicBezTo>
                  <a:cubicBezTo>
                    <a:pt x="11867" y="24580"/>
                    <a:pt x="20276" y="24423"/>
                    <a:pt x="28675" y="24265"/>
                  </a:cubicBezTo>
                  <a:cubicBezTo>
                    <a:pt x="28990" y="22886"/>
                    <a:pt x="29365" y="20703"/>
                    <a:pt x="29217" y="18040"/>
                  </a:cubicBezTo>
                  <a:cubicBezTo>
                    <a:pt x="29016" y="14268"/>
                    <a:pt x="27942" y="12373"/>
                    <a:pt x="27034" y="8033"/>
                  </a:cubicBezTo>
                  <a:cubicBezTo>
                    <a:pt x="26658" y="6200"/>
                    <a:pt x="26204" y="3467"/>
                    <a:pt x="26108" y="0"/>
                  </a:cubicBezTo>
                  <a:close/>
                </a:path>
              </a:pathLst>
            </a:custGeom>
            <a:solidFill>
              <a:srgbClr val="B22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82" name="Google Shape;682;p52"/>
            <p:cNvSpPr/>
            <p:nvPr/>
          </p:nvSpPr>
          <p:spPr>
            <a:xfrm>
              <a:off x="-7163275" y="856300"/>
              <a:ext cx="486150" cy="486175"/>
            </a:xfrm>
            <a:custGeom>
              <a:avLst/>
              <a:gdLst/>
              <a:ahLst/>
              <a:cxnLst/>
              <a:rect l="l" t="t" r="r" b="b"/>
              <a:pathLst>
                <a:path w="19446" h="19447" fill="none" extrusionOk="0">
                  <a:moveTo>
                    <a:pt x="15988" y="3459"/>
                  </a:moveTo>
                  <a:cubicBezTo>
                    <a:pt x="19445" y="6916"/>
                    <a:pt x="19445" y="12522"/>
                    <a:pt x="15988" y="15989"/>
                  </a:cubicBezTo>
                  <a:cubicBezTo>
                    <a:pt x="12530" y="19446"/>
                    <a:pt x="6924" y="19446"/>
                    <a:pt x="3458" y="15989"/>
                  </a:cubicBezTo>
                  <a:cubicBezTo>
                    <a:pt x="0" y="12522"/>
                    <a:pt x="0" y="6916"/>
                    <a:pt x="3458" y="3459"/>
                  </a:cubicBezTo>
                  <a:cubicBezTo>
                    <a:pt x="6924" y="1"/>
                    <a:pt x="12530" y="1"/>
                    <a:pt x="15988" y="3459"/>
                  </a:cubicBezTo>
                  <a:close/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83" name="Google Shape;683;p52"/>
            <p:cNvSpPr/>
            <p:nvPr/>
          </p:nvSpPr>
          <p:spPr>
            <a:xfrm>
              <a:off x="-7141675" y="1091850"/>
              <a:ext cx="442725" cy="15075"/>
            </a:xfrm>
            <a:custGeom>
              <a:avLst/>
              <a:gdLst/>
              <a:ahLst/>
              <a:cxnLst/>
              <a:rect l="l" t="t" r="r" b="b"/>
              <a:pathLst>
                <a:path w="17709" h="603" fill="none" extrusionOk="0">
                  <a:moveTo>
                    <a:pt x="1" y="603"/>
                  </a:moveTo>
                  <a:lnTo>
                    <a:pt x="17708" y="0"/>
                  </a:ln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84" name="Google Shape;684;p52"/>
            <p:cNvSpPr/>
            <p:nvPr/>
          </p:nvSpPr>
          <p:spPr>
            <a:xfrm>
              <a:off x="-7100425" y="958475"/>
              <a:ext cx="349725" cy="44550"/>
            </a:xfrm>
            <a:custGeom>
              <a:avLst/>
              <a:gdLst/>
              <a:ahLst/>
              <a:cxnLst/>
              <a:rect l="l" t="t" r="r" b="b"/>
              <a:pathLst>
                <a:path w="13989" h="1782" fill="none" extrusionOk="0">
                  <a:moveTo>
                    <a:pt x="1" y="481"/>
                  </a:moveTo>
                  <a:cubicBezTo>
                    <a:pt x="1485" y="1031"/>
                    <a:pt x="4079" y="1782"/>
                    <a:pt x="7362" y="1616"/>
                  </a:cubicBezTo>
                  <a:cubicBezTo>
                    <a:pt x="10304" y="1459"/>
                    <a:pt x="12601" y="629"/>
                    <a:pt x="13989" y="0"/>
                  </a:cubicBez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85" name="Google Shape;685;p52"/>
            <p:cNvSpPr/>
            <p:nvPr/>
          </p:nvSpPr>
          <p:spPr>
            <a:xfrm>
              <a:off x="-7091025" y="1199675"/>
              <a:ext cx="349500" cy="40625"/>
            </a:xfrm>
            <a:custGeom>
              <a:avLst/>
              <a:gdLst/>
              <a:ahLst/>
              <a:cxnLst/>
              <a:rect l="l" t="t" r="r" b="b"/>
              <a:pathLst>
                <a:path w="13980" h="1625" fill="none" extrusionOk="0">
                  <a:moveTo>
                    <a:pt x="0" y="1625"/>
                  </a:moveTo>
                  <a:cubicBezTo>
                    <a:pt x="1493" y="970"/>
                    <a:pt x="4052" y="79"/>
                    <a:pt x="7352" y="36"/>
                  </a:cubicBezTo>
                  <a:cubicBezTo>
                    <a:pt x="10225" y="1"/>
                    <a:pt x="12530" y="621"/>
                    <a:pt x="13980" y="1145"/>
                  </a:cubicBez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86" name="Google Shape;686;p52"/>
            <p:cNvSpPr/>
            <p:nvPr/>
          </p:nvSpPr>
          <p:spPr>
            <a:xfrm>
              <a:off x="-7037975" y="878150"/>
              <a:ext cx="125325" cy="442700"/>
            </a:xfrm>
            <a:custGeom>
              <a:avLst/>
              <a:gdLst/>
              <a:ahLst/>
              <a:cxnLst/>
              <a:rect l="l" t="t" r="r" b="b"/>
              <a:pathLst>
                <a:path w="5013" h="17708" fill="none" extrusionOk="0">
                  <a:moveTo>
                    <a:pt x="5012" y="17708"/>
                  </a:moveTo>
                  <a:cubicBezTo>
                    <a:pt x="4654" y="17472"/>
                    <a:pt x="131" y="14425"/>
                    <a:pt x="61" y="8775"/>
                  </a:cubicBezTo>
                  <a:cubicBezTo>
                    <a:pt x="0" y="3414"/>
                    <a:pt x="3990" y="306"/>
                    <a:pt x="4410" y="0"/>
                  </a:cubicBezTo>
                  <a:cubicBezTo>
                    <a:pt x="4610" y="5903"/>
                    <a:pt x="4811" y="11805"/>
                    <a:pt x="5012" y="17708"/>
                  </a:cubicBezTo>
                  <a:close/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87" name="Google Shape;687;p52"/>
            <p:cNvSpPr/>
            <p:nvPr/>
          </p:nvSpPr>
          <p:spPr>
            <a:xfrm>
              <a:off x="-6927750" y="878150"/>
              <a:ext cx="123150" cy="442700"/>
            </a:xfrm>
            <a:custGeom>
              <a:avLst/>
              <a:gdLst/>
              <a:ahLst/>
              <a:cxnLst/>
              <a:rect l="l" t="t" r="r" b="b"/>
              <a:pathLst>
                <a:path w="4926" h="17708" fill="none" extrusionOk="0">
                  <a:moveTo>
                    <a:pt x="1" y="0"/>
                  </a:moveTo>
                  <a:cubicBezTo>
                    <a:pt x="446" y="314"/>
                    <a:pt x="4550" y="3274"/>
                    <a:pt x="4733" y="8697"/>
                  </a:cubicBezTo>
                  <a:cubicBezTo>
                    <a:pt x="4925" y="14128"/>
                    <a:pt x="1031" y="17359"/>
                    <a:pt x="603" y="17708"/>
                  </a:cubicBez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88" name="Google Shape;688;p52"/>
            <p:cNvSpPr/>
            <p:nvPr/>
          </p:nvSpPr>
          <p:spPr>
            <a:xfrm>
              <a:off x="-6553825" y="877475"/>
              <a:ext cx="366975" cy="15100"/>
            </a:xfrm>
            <a:custGeom>
              <a:avLst/>
              <a:gdLst/>
              <a:ahLst/>
              <a:cxnLst/>
              <a:rect l="l" t="t" r="r" b="b"/>
              <a:pathLst>
                <a:path w="14679" h="604" fill="none" extrusionOk="0">
                  <a:moveTo>
                    <a:pt x="1" y="603"/>
                  </a:moveTo>
                  <a:lnTo>
                    <a:pt x="14678" y="1"/>
                  </a:lnTo>
                </a:path>
              </a:pathLst>
            </a:custGeom>
            <a:noFill/>
            <a:ln w="545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89" name="Google Shape;689;p52"/>
            <p:cNvSpPr/>
            <p:nvPr/>
          </p:nvSpPr>
          <p:spPr>
            <a:xfrm>
              <a:off x="-6560800" y="796925"/>
              <a:ext cx="366975" cy="15100"/>
            </a:xfrm>
            <a:custGeom>
              <a:avLst/>
              <a:gdLst/>
              <a:ahLst/>
              <a:cxnLst/>
              <a:rect l="l" t="t" r="r" b="b"/>
              <a:pathLst>
                <a:path w="14679" h="604" fill="none" extrusionOk="0">
                  <a:moveTo>
                    <a:pt x="0" y="603"/>
                  </a:moveTo>
                  <a:lnTo>
                    <a:pt x="14678" y="1"/>
                  </a:lnTo>
                </a:path>
              </a:pathLst>
            </a:custGeom>
            <a:noFill/>
            <a:ln w="545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90" name="Google Shape;690;p52"/>
            <p:cNvSpPr/>
            <p:nvPr/>
          </p:nvSpPr>
          <p:spPr>
            <a:xfrm>
              <a:off x="-6545750" y="968950"/>
              <a:ext cx="366750" cy="15075"/>
            </a:xfrm>
            <a:custGeom>
              <a:avLst/>
              <a:gdLst/>
              <a:ahLst/>
              <a:cxnLst/>
              <a:rect l="l" t="t" r="r" b="b"/>
              <a:pathLst>
                <a:path w="14670" h="603" fill="none" extrusionOk="0">
                  <a:moveTo>
                    <a:pt x="1" y="603"/>
                  </a:moveTo>
                  <a:lnTo>
                    <a:pt x="14670" y="0"/>
                  </a:lnTo>
                </a:path>
              </a:pathLst>
            </a:custGeom>
            <a:noFill/>
            <a:ln w="545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91" name="Google Shape;691;p52"/>
            <p:cNvSpPr/>
            <p:nvPr/>
          </p:nvSpPr>
          <p:spPr>
            <a:xfrm>
              <a:off x="-6533075" y="1025925"/>
              <a:ext cx="366750" cy="15075"/>
            </a:xfrm>
            <a:custGeom>
              <a:avLst/>
              <a:gdLst/>
              <a:ahLst/>
              <a:cxnLst/>
              <a:rect l="l" t="t" r="r" b="b"/>
              <a:pathLst>
                <a:path w="14670" h="603" fill="none" extrusionOk="0">
                  <a:moveTo>
                    <a:pt x="0" y="603"/>
                  </a:moveTo>
                  <a:lnTo>
                    <a:pt x="14669" y="0"/>
                  </a:lnTo>
                </a:path>
              </a:pathLst>
            </a:custGeom>
            <a:noFill/>
            <a:ln w="545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92" name="Google Shape;692;p52"/>
            <p:cNvSpPr/>
            <p:nvPr/>
          </p:nvSpPr>
          <p:spPr>
            <a:xfrm>
              <a:off x="-6509500" y="1092075"/>
              <a:ext cx="366950" cy="15075"/>
            </a:xfrm>
            <a:custGeom>
              <a:avLst/>
              <a:gdLst/>
              <a:ahLst/>
              <a:cxnLst/>
              <a:rect l="l" t="t" r="r" b="b"/>
              <a:pathLst>
                <a:path w="14678" h="603" fill="none" extrusionOk="0">
                  <a:moveTo>
                    <a:pt x="0" y="603"/>
                  </a:moveTo>
                  <a:lnTo>
                    <a:pt x="14678" y="0"/>
                  </a:lnTo>
                </a:path>
              </a:pathLst>
            </a:custGeom>
            <a:noFill/>
            <a:ln w="545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93" name="Google Shape;693;p52"/>
            <p:cNvSpPr/>
            <p:nvPr/>
          </p:nvSpPr>
          <p:spPr>
            <a:xfrm>
              <a:off x="-6506875" y="1250100"/>
              <a:ext cx="366950" cy="15100"/>
            </a:xfrm>
            <a:custGeom>
              <a:avLst/>
              <a:gdLst/>
              <a:ahLst/>
              <a:cxnLst/>
              <a:rect l="l" t="t" r="r" b="b"/>
              <a:pathLst>
                <a:path w="14678" h="604" fill="none" extrusionOk="0">
                  <a:moveTo>
                    <a:pt x="0" y="603"/>
                  </a:moveTo>
                  <a:lnTo>
                    <a:pt x="14678" y="1"/>
                  </a:lnTo>
                </a:path>
              </a:pathLst>
            </a:custGeom>
            <a:noFill/>
            <a:ln w="545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94" name="Google Shape;694;p52"/>
            <p:cNvSpPr/>
            <p:nvPr/>
          </p:nvSpPr>
          <p:spPr>
            <a:xfrm>
              <a:off x="-6501650" y="1309700"/>
              <a:ext cx="366750" cy="15075"/>
            </a:xfrm>
            <a:custGeom>
              <a:avLst/>
              <a:gdLst/>
              <a:ahLst/>
              <a:cxnLst/>
              <a:rect l="l" t="t" r="r" b="b"/>
              <a:pathLst>
                <a:path w="14670" h="603" fill="none" extrusionOk="0">
                  <a:moveTo>
                    <a:pt x="1" y="603"/>
                  </a:moveTo>
                  <a:lnTo>
                    <a:pt x="14670" y="0"/>
                  </a:lnTo>
                </a:path>
              </a:pathLst>
            </a:custGeom>
            <a:noFill/>
            <a:ln w="545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95" name="Google Shape;695;p52"/>
            <p:cNvSpPr/>
            <p:nvPr/>
          </p:nvSpPr>
          <p:spPr>
            <a:xfrm>
              <a:off x="-6518250" y="1371250"/>
              <a:ext cx="366975" cy="15100"/>
            </a:xfrm>
            <a:custGeom>
              <a:avLst/>
              <a:gdLst/>
              <a:ahLst/>
              <a:cxnLst/>
              <a:rect l="l" t="t" r="r" b="b"/>
              <a:pathLst>
                <a:path w="14679" h="604" fill="none" extrusionOk="0">
                  <a:moveTo>
                    <a:pt x="1" y="603"/>
                  </a:moveTo>
                  <a:lnTo>
                    <a:pt x="14679" y="1"/>
                  </a:lnTo>
                </a:path>
              </a:pathLst>
            </a:custGeom>
            <a:noFill/>
            <a:ln w="545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96" name="Google Shape;696;p52"/>
            <p:cNvSpPr/>
            <p:nvPr/>
          </p:nvSpPr>
          <p:spPr>
            <a:xfrm>
              <a:off x="-7317825" y="1457925"/>
              <a:ext cx="510825" cy="277675"/>
            </a:xfrm>
            <a:custGeom>
              <a:avLst/>
              <a:gdLst/>
              <a:ahLst/>
              <a:cxnLst/>
              <a:rect l="l" t="t" r="r" b="b"/>
              <a:pathLst>
                <a:path w="20433" h="11107" extrusionOk="0">
                  <a:moveTo>
                    <a:pt x="20432" y="0"/>
                  </a:moveTo>
                  <a:lnTo>
                    <a:pt x="20432" y="0"/>
                  </a:lnTo>
                  <a:cubicBezTo>
                    <a:pt x="15088" y="131"/>
                    <a:pt x="9745" y="262"/>
                    <a:pt x="4401" y="393"/>
                  </a:cubicBezTo>
                  <a:cubicBezTo>
                    <a:pt x="4366" y="1712"/>
                    <a:pt x="4148" y="3799"/>
                    <a:pt x="3179" y="6147"/>
                  </a:cubicBezTo>
                  <a:cubicBezTo>
                    <a:pt x="2218" y="8496"/>
                    <a:pt x="900" y="10138"/>
                    <a:pt x="0" y="11107"/>
                  </a:cubicBezTo>
                  <a:cubicBezTo>
                    <a:pt x="2620" y="10958"/>
                    <a:pt x="5292" y="10775"/>
                    <a:pt x="8016" y="10548"/>
                  </a:cubicBezTo>
                  <a:cubicBezTo>
                    <a:pt x="10784" y="10321"/>
                    <a:pt x="13499" y="10068"/>
                    <a:pt x="16154" y="9788"/>
                  </a:cubicBezTo>
                  <a:cubicBezTo>
                    <a:pt x="16861" y="9011"/>
                    <a:pt x="17638" y="7998"/>
                    <a:pt x="18345" y="6750"/>
                  </a:cubicBezTo>
                  <a:cubicBezTo>
                    <a:pt x="19821" y="4122"/>
                    <a:pt x="20284" y="1624"/>
                    <a:pt x="20432" y="0"/>
                  </a:cubicBez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97" name="Google Shape;697;p52"/>
            <p:cNvSpPr/>
            <p:nvPr/>
          </p:nvSpPr>
          <p:spPr>
            <a:xfrm>
              <a:off x="-6869250" y="1451800"/>
              <a:ext cx="471750" cy="246050"/>
            </a:xfrm>
            <a:custGeom>
              <a:avLst/>
              <a:gdLst/>
              <a:ahLst/>
              <a:cxnLst/>
              <a:rect l="l" t="t" r="r" b="b"/>
              <a:pathLst>
                <a:path w="18870" h="9842" extrusionOk="0">
                  <a:moveTo>
                    <a:pt x="18870" y="1"/>
                  </a:moveTo>
                  <a:lnTo>
                    <a:pt x="18870" y="1"/>
                  </a:lnTo>
                  <a:cubicBezTo>
                    <a:pt x="13866" y="106"/>
                    <a:pt x="8863" y="210"/>
                    <a:pt x="3860" y="324"/>
                  </a:cubicBezTo>
                  <a:cubicBezTo>
                    <a:pt x="3764" y="1538"/>
                    <a:pt x="3502" y="3179"/>
                    <a:pt x="2803" y="5021"/>
                  </a:cubicBezTo>
                  <a:cubicBezTo>
                    <a:pt x="1974" y="7204"/>
                    <a:pt x="848" y="8811"/>
                    <a:pt x="1" y="9841"/>
                  </a:cubicBezTo>
                  <a:cubicBezTo>
                    <a:pt x="3319" y="9466"/>
                    <a:pt x="6706" y="9047"/>
                    <a:pt x="10164" y="8558"/>
                  </a:cubicBezTo>
                  <a:cubicBezTo>
                    <a:pt x="12391" y="8243"/>
                    <a:pt x="14582" y="7912"/>
                    <a:pt x="16739" y="7562"/>
                  </a:cubicBezTo>
                  <a:cubicBezTo>
                    <a:pt x="17237" y="6628"/>
                    <a:pt x="17787" y="5397"/>
                    <a:pt x="18206" y="3913"/>
                  </a:cubicBezTo>
                  <a:cubicBezTo>
                    <a:pt x="18634" y="2411"/>
                    <a:pt x="18808" y="1066"/>
                    <a:pt x="18870" y="1"/>
                  </a:cubicBezTo>
                  <a:close/>
                </a:path>
              </a:pathLst>
            </a:custGeom>
            <a:solidFill>
              <a:srgbClr val="D9C5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98" name="Google Shape;698;p52"/>
            <p:cNvSpPr/>
            <p:nvPr/>
          </p:nvSpPr>
          <p:spPr>
            <a:xfrm>
              <a:off x="-6409300" y="1437175"/>
              <a:ext cx="246675" cy="196925"/>
            </a:xfrm>
            <a:custGeom>
              <a:avLst/>
              <a:gdLst/>
              <a:ahLst/>
              <a:cxnLst/>
              <a:rect l="l" t="t" r="r" b="b"/>
              <a:pathLst>
                <a:path w="9867" h="7877" extrusionOk="0">
                  <a:moveTo>
                    <a:pt x="9867" y="1"/>
                  </a:moveTo>
                  <a:lnTo>
                    <a:pt x="1842" y="560"/>
                  </a:lnTo>
                  <a:cubicBezTo>
                    <a:pt x="1834" y="1485"/>
                    <a:pt x="1738" y="2629"/>
                    <a:pt x="1458" y="3895"/>
                  </a:cubicBezTo>
                  <a:cubicBezTo>
                    <a:pt x="1083" y="5554"/>
                    <a:pt x="506" y="6899"/>
                    <a:pt x="0" y="7877"/>
                  </a:cubicBezTo>
                  <a:cubicBezTo>
                    <a:pt x="2026" y="7527"/>
                    <a:pt x="4060" y="7169"/>
                    <a:pt x="6086" y="6811"/>
                  </a:cubicBezTo>
                  <a:cubicBezTo>
                    <a:pt x="6784" y="6008"/>
                    <a:pt x="7588" y="4943"/>
                    <a:pt x="8330" y="3607"/>
                  </a:cubicBezTo>
                  <a:cubicBezTo>
                    <a:pt x="9072" y="2262"/>
                    <a:pt x="9552" y="1014"/>
                    <a:pt x="9867" y="1"/>
                  </a:cubicBez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99" name="Google Shape;699;p52"/>
            <p:cNvSpPr/>
            <p:nvPr/>
          </p:nvSpPr>
          <p:spPr>
            <a:xfrm>
              <a:off x="-6905925" y="1332275"/>
              <a:ext cx="331400" cy="633625"/>
            </a:xfrm>
            <a:custGeom>
              <a:avLst/>
              <a:gdLst/>
              <a:ahLst/>
              <a:cxnLst/>
              <a:rect l="l" t="t" r="r" b="b"/>
              <a:pathLst>
                <a:path w="13256" h="25345" extrusionOk="0">
                  <a:moveTo>
                    <a:pt x="7304" y="0"/>
                  </a:moveTo>
                  <a:cubicBezTo>
                    <a:pt x="6927" y="0"/>
                    <a:pt x="6466" y="223"/>
                    <a:pt x="5895" y="739"/>
                  </a:cubicBezTo>
                  <a:cubicBezTo>
                    <a:pt x="3022" y="3769"/>
                    <a:pt x="4078" y="8458"/>
                    <a:pt x="4559" y="12300"/>
                  </a:cubicBezTo>
                  <a:cubicBezTo>
                    <a:pt x="2253" y="16901"/>
                    <a:pt x="1" y="19364"/>
                    <a:pt x="1153" y="25345"/>
                  </a:cubicBezTo>
                  <a:lnTo>
                    <a:pt x="11518" y="22193"/>
                  </a:lnTo>
                  <a:cubicBezTo>
                    <a:pt x="13255" y="14649"/>
                    <a:pt x="11745" y="12204"/>
                    <a:pt x="9859" y="7768"/>
                  </a:cubicBezTo>
                  <a:cubicBezTo>
                    <a:pt x="8963" y="5641"/>
                    <a:pt x="9203" y="0"/>
                    <a:pt x="7304" y="0"/>
                  </a:cubicBezTo>
                  <a:close/>
                </a:path>
              </a:pathLst>
            </a:custGeom>
            <a:solidFill>
              <a:srgbClr val="D195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00" name="Google Shape;700;p52"/>
            <p:cNvSpPr/>
            <p:nvPr/>
          </p:nvSpPr>
          <p:spPr>
            <a:xfrm>
              <a:off x="-6604900" y="1655900"/>
              <a:ext cx="15100" cy="139750"/>
            </a:xfrm>
            <a:custGeom>
              <a:avLst/>
              <a:gdLst/>
              <a:ahLst/>
              <a:cxnLst/>
              <a:rect l="l" t="t" r="r" b="b"/>
              <a:pathLst>
                <a:path w="604" h="5590" fill="none" extrusionOk="0">
                  <a:moveTo>
                    <a:pt x="1" y="1"/>
                  </a:moveTo>
                  <a:cubicBezTo>
                    <a:pt x="472" y="1817"/>
                    <a:pt x="603" y="3712"/>
                    <a:pt x="568" y="5589"/>
                  </a:cubicBezTo>
                </a:path>
              </a:pathLst>
            </a:custGeom>
            <a:noFill/>
            <a:ln w="5450" cap="rnd" cmpd="sng">
              <a:solidFill>
                <a:srgbClr val="514646"/>
              </a:solidFill>
              <a:prstDash val="solid"/>
              <a:miter lim="87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01" name="Google Shape;701;p52"/>
            <p:cNvSpPr/>
            <p:nvPr/>
          </p:nvSpPr>
          <p:spPr>
            <a:xfrm>
              <a:off x="-6756400" y="1358825"/>
              <a:ext cx="73825" cy="101075"/>
            </a:xfrm>
            <a:custGeom>
              <a:avLst/>
              <a:gdLst/>
              <a:ahLst/>
              <a:cxnLst/>
              <a:rect l="l" t="t" r="r" b="b"/>
              <a:pathLst>
                <a:path w="2953" h="4043" fill="none" extrusionOk="0">
                  <a:moveTo>
                    <a:pt x="2524" y="183"/>
                  </a:moveTo>
                  <a:cubicBezTo>
                    <a:pt x="1800" y="0"/>
                    <a:pt x="1363" y="227"/>
                    <a:pt x="1215" y="323"/>
                  </a:cubicBezTo>
                  <a:cubicBezTo>
                    <a:pt x="368" y="856"/>
                    <a:pt x="1" y="2401"/>
                    <a:pt x="568" y="4043"/>
                  </a:cubicBezTo>
                  <a:cubicBezTo>
                    <a:pt x="1363" y="3929"/>
                    <a:pt x="2158" y="3816"/>
                    <a:pt x="2952" y="3711"/>
                  </a:cubicBezTo>
                </a:path>
              </a:pathLst>
            </a:custGeom>
            <a:noFill/>
            <a:ln w="5450" cap="rnd" cmpd="sng">
              <a:solidFill>
                <a:srgbClr val="514646"/>
              </a:solidFill>
              <a:prstDash val="solid"/>
              <a:miter lim="87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02" name="Google Shape;702;p52"/>
            <p:cNvSpPr/>
            <p:nvPr/>
          </p:nvSpPr>
          <p:spPr>
            <a:xfrm>
              <a:off x="-6880825" y="1686675"/>
              <a:ext cx="60925" cy="229250"/>
            </a:xfrm>
            <a:custGeom>
              <a:avLst/>
              <a:gdLst/>
              <a:ahLst/>
              <a:cxnLst/>
              <a:rect l="l" t="t" r="r" b="b"/>
              <a:pathLst>
                <a:path w="2437" h="9170" fill="none" extrusionOk="0">
                  <a:moveTo>
                    <a:pt x="2437" y="1"/>
                  </a:moveTo>
                  <a:cubicBezTo>
                    <a:pt x="2184" y="420"/>
                    <a:pt x="1992" y="813"/>
                    <a:pt x="1730" y="1232"/>
                  </a:cubicBezTo>
                  <a:cubicBezTo>
                    <a:pt x="324" y="3502"/>
                    <a:pt x="1" y="6419"/>
                    <a:pt x="219" y="9169"/>
                  </a:cubicBezTo>
                </a:path>
              </a:pathLst>
            </a:custGeom>
            <a:noFill/>
            <a:ln w="5450" cap="rnd" cmpd="sng">
              <a:solidFill>
                <a:srgbClr val="514646"/>
              </a:solidFill>
              <a:prstDash val="solid"/>
              <a:miter lim="87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334;p45"/>
          <p:cNvSpPr txBox="1"/>
          <p:nvPr>
            <p:ph type="title"/>
          </p:nvPr>
        </p:nvSpPr>
        <p:spPr>
          <a:xfrm>
            <a:off x="948690" y="133985"/>
            <a:ext cx="10515600" cy="13255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7200">
                <a:latin typeface="CandyQelling" panose="02000503000000000000" charset="0"/>
                <a:cs typeface="CandyQelling" panose="02000503000000000000" charset="0"/>
              </a:rPr>
              <a:t>Información y Noticias</a:t>
            </a:r>
            <a:endParaRPr lang="en-US" altLang="en-US" sz="7200">
              <a:latin typeface="CandyQelling" panose="02000503000000000000" charset="0"/>
              <a:cs typeface="CandyQelling" panose="02000503000000000000" charset="0"/>
            </a:endParaRPr>
          </a:p>
        </p:txBody>
      </p:sp>
      <p:sp>
        <p:nvSpPr>
          <p:cNvPr id="17" name="Google Shape;409;p46"/>
          <p:cNvSpPr txBox="1"/>
          <p:nvPr/>
        </p:nvSpPr>
        <p:spPr>
          <a:xfrm>
            <a:off x="3481705" y="5746750"/>
            <a:ext cx="4993005" cy="461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p>
            <a:pPr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b="1" i="1">
                <a:solidFill>
                  <a:schemeClr val="accent1">
                    <a:lumMod val="60000"/>
                    <a:lumOff val="40000"/>
                  </a:schemeClr>
                </a:solidFill>
                <a:latin typeface="Bell MT" panose="02020503060305020303" charset="0"/>
                <a:ea typeface="Nunito"/>
                <a:cs typeface="Bell MT" panose="02020503060305020303" charset="0"/>
                <a:sym typeface="Nunito"/>
              </a:rPr>
              <a:t>“Por todos los medios a todas las personas”</a:t>
            </a:r>
            <a:endParaRPr lang="en-US" altLang="en-GB" b="1" i="1" u="sng">
              <a:solidFill>
                <a:schemeClr val="accent1">
                  <a:lumMod val="60000"/>
                  <a:lumOff val="40000"/>
                </a:schemeClr>
              </a:solidFill>
              <a:latin typeface="Bell MT" panose="02020503060305020303" charset="0"/>
              <a:ea typeface="Nunito"/>
              <a:cs typeface="Bell MT" panose="02020503060305020303" charset="0"/>
              <a:sym typeface="Nunito"/>
            </a:endParaRPr>
          </a:p>
        </p:txBody>
      </p:sp>
      <p:pic>
        <p:nvPicPr>
          <p:cNvPr id="2" name="Imagen 1" descr="Screenshot_20230823-101713"/>
          <p:cNvPicPr>
            <a:picLocks noChangeAspect="1"/>
          </p:cNvPicPr>
          <p:nvPr/>
        </p:nvPicPr>
        <p:blipFill>
          <a:blip r:embed="rId2"/>
          <a:srcRect t="10370" b="11519"/>
          <a:stretch>
            <a:fillRect/>
          </a:stretch>
        </p:blipFill>
        <p:spPr>
          <a:xfrm>
            <a:off x="254635" y="1593850"/>
            <a:ext cx="2658110" cy="4614545"/>
          </a:xfrm>
          <a:prstGeom prst="rect">
            <a:avLst/>
          </a:prstGeom>
        </p:spPr>
      </p:pic>
      <p:pic>
        <p:nvPicPr>
          <p:cNvPr id="3" name="Imagen 2" descr="Screenshot_20230823-101949"/>
          <p:cNvPicPr>
            <a:picLocks noChangeAspect="1"/>
          </p:cNvPicPr>
          <p:nvPr/>
        </p:nvPicPr>
        <p:blipFill>
          <a:blip r:embed="rId3"/>
          <a:srcRect t="13130" b="10370"/>
          <a:stretch>
            <a:fillRect/>
          </a:stretch>
        </p:blipFill>
        <p:spPr>
          <a:xfrm>
            <a:off x="2997200" y="1569085"/>
            <a:ext cx="2456180" cy="4177665"/>
          </a:xfrm>
          <a:prstGeom prst="rect">
            <a:avLst/>
          </a:prstGeom>
        </p:spPr>
      </p:pic>
      <p:pic>
        <p:nvPicPr>
          <p:cNvPr id="4" name="Imagen 3" descr="Screenshot_20230823-102101"/>
          <p:cNvPicPr>
            <a:picLocks noChangeAspect="1"/>
          </p:cNvPicPr>
          <p:nvPr/>
        </p:nvPicPr>
        <p:blipFill>
          <a:blip r:embed="rId4"/>
          <a:srcRect t="11741" r="4609" b="7139"/>
          <a:stretch>
            <a:fillRect/>
          </a:stretch>
        </p:blipFill>
        <p:spPr>
          <a:xfrm>
            <a:off x="5543550" y="1459865"/>
            <a:ext cx="2326005" cy="4396105"/>
          </a:xfrm>
          <a:prstGeom prst="rect">
            <a:avLst/>
          </a:prstGeom>
        </p:spPr>
      </p:pic>
      <p:pic>
        <p:nvPicPr>
          <p:cNvPr id="6" name="Imagen 5" descr="Screenshot_20230823-102149"/>
          <p:cNvPicPr>
            <a:picLocks noChangeAspect="1"/>
          </p:cNvPicPr>
          <p:nvPr/>
        </p:nvPicPr>
        <p:blipFill>
          <a:blip r:embed="rId5"/>
          <a:srcRect t="11741" b="7370"/>
          <a:stretch>
            <a:fillRect/>
          </a:stretch>
        </p:blipFill>
        <p:spPr>
          <a:xfrm>
            <a:off x="7959725" y="1459865"/>
            <a:ext cx="2529840" cy="43967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334;p45"/>
          <p:cNvSpPr txBox="1"/>
          <p:nvPr>
            <p:ph type="title"/>
          </p:nvPr>
        </p:nvSpPr>
        <p:spPr>
          <a:xfrm>
            <a:off x="838200" y="299085"/>
            <a:ext cx="10515600" cy="13255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8000">
                <a:latin typeface="CandyQelling" panose="02000503000000000000" charset="0"/>
                <a:cs typeface="CandyQelling" panose="02000503000000000000" charset="0"/>
              </a:rPr>
              <a:t>Áreas del departamento</a:t>
            </a:r>
            <a:endParaRPr lang="en-US" altLang="en-US" sz="8000">
              <a:latin typeface="CandyQelling" panose="02000503000000000000" charset="0"/>
              <a:cs typeface="CandyQelling" panose="02000503000000000000" charset="0"/>
            </a:endParaRPr>
          </a:p>
        </p:txBody>
      </p:sp>
      <p:sp>
        <p:nvSpPr>
          <p:cNvPr id="17" name="Google Shape;409;p46"/>
          <p:cNvSpPr txBox="1"/>
          <p:nvPr/>
        </p:nvSpPr>
        <p:spPr>
          <a:xfrm>
            <a:off x="3481705" y="5746750"/>
            <a:ext cx="4993005" cy="461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p>
            <a:pPr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b="1" i="1">
                <a:solidFill>
                  <a:schemeClr val="accent1">
                    <a:lumMod val="60000"/>
                    <a:lumOff val="40000"/>
                  </a:schemeClr>
                </a:solidFill>
                <a:latin typeface="Bell MT" panose="02020503060305020303" charset="0"/>
                <a:ea typeface="Nunito"/>
                <a:cs typeface="Bell MT" panose="02020503060305020303" charset="0"/>
                <a:sym typeface="Nunito"/>
              </a:rPr>
              <a:t>“Por todos los medios a todas las personas”</a:t>
            </a:r>
            <a:endParaRPr lang="en-US" altLang="en-GB" b="1" i="1" u="sng">
              <a:solidFill>
                <a:schemeClr val="accent1">
                  <a:lumMod val="60000"/>
                  <a:lumOff val="40000"/>
                </a:schemeClr>
              </a:solidFill>
              <a:latin typeface="Bell MT" panose="02020503060305020303" charset="0"/>
              <a:ea typeface="Nunito"/>
              <a:cs typeface="Bell MT" panose="02020503060305020303" charset="0"/>
              <a:sym typeface="Nunito"/>
            </a:endParaRPr>
          </a:p>
        </p:txBody>
      </p:sp>
      <p:sp>
        <p:nvSpPr>
          <p:cNvPr id="6" name="Google Shape;334;p45"/>
          <p:cNvSpPr txBox="1"/>
          <p:nvPr/>
        </p:nvSpPr>
        <p:spPr>
          <a:xfrm>
            <a:off x="320040" y="1624965"/>
            <a:ext cx="10515600" cy="915670"/>
          </a:xfrm>
          <a:prstGeom prst="rect">
            <a:avLst/>
          </a:prstGeom>
        </p:spPr>
        <p:txBody>
          <a:bodyPr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2400">
                <a:sym typeface="+mn-ea"/>
              </a:rPr>
              <a:t>El departamento de comunicaci</a:t>
            </a:r>
            <a:r>
              <a:rPr lang="en-US" altLang="en-GB" sz="2400">
                <a:sym typeface="+mn-ea"/>
              </a:rPr>
              <a:t>ó</a:t>
            </a:r>
            <a:r>
              <a:rPr lang="en-US" altLang="en-GB" sz="2400">
                <a:sym typeface="+mn-ea"/>
              </a:rPr>
              <a:t>n de la Iglesia Adventista del S</a:t>
            </a:r>
            <a:r>
              <a:rPr lang="en-US" altLang="en-US" sz="2400">
                <a:sym typeface="+mn-ea"/>
              </a:rPr>
              <a:t>é</a:t>
            </a:r>
            <a:r>
              <a:rPr lang="en-US" altLang="en-GB" sz="2400">
                <a:sym typeface="+mn-ea"/>
              </a:rPr>
              <a:t>ptimo D</a:t>
            </a:r>
            <a:r>
              <a:rPr lang="en-US" altLang="en-US" sz="2400">
                <a:sym typeface="+mn-ea"/>
              </a:rPr>
              <a:t>í</a:t>
            </a:r>
            <a:r>
              <a:rPr lang="en-US" altLang="en-GB" sz="2400">
                <a:sym typeface="+mn-ea"/>
              </a:rPr>
              <a:t>a contempla sus funciones y responsabilidades dentro de las siguientes </a:t>
            </a:r>
            <a:r>
              <a:rPr lang="en-US" altLang="en-US" sz="2400">
                <a:sym typeface="+mn-ea"/>
              </a:rPr>
              <a:t>á</a:t>
            </a:r>
            <a:r>
              <a:rPr lang="en-US" altLang="en-GB" sz="2400">
                <a:sym typeface="+mn-ea"/>
              </a:rPr>
              <a:t>reas:</a:t>
            </a:r>
            <a:endParaRPr lang="en-US" altLang="en-GB" sz="24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altLang="en-GB" sz="4000"/>
            </a:br>
            <a:endParaRPr lang="en-US" altLang="en-GB" sz="6000">
              <a:latin typeface="CandyQelling" panose="02000503000000000000" charset="0"/>
              <a:cs typeface="CandyQelling" panose="02000503000000000000" charset="0"/>
            </a:endParaRPr>
          </a:p>
        </p:txBody>
      </p:sp>
      <p:graphicFrame>
        <p:nvGraphicFramePr>
          <p:cNvPr id="7" name="Tabla 6"/>
          <p:cNvGraphicFramePr/>
          <p:nvPr/>
        </p:nvGraphicFramePr>
        <p:xfrm>
          <a:off x="1090930" y="2540635"/>
          <a:ext cx="8881110" cy="3173095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4440555"/>
                <a:gridCol w="4440555"/>
              </a:tblGrid>
              <a:tr h="525145">
                <a:tc>
                  <a:txBody>
                    <a:bodyPr/>
                    <a:p>
                      <a:pPr algn="r">
                        <a:buNone/>
                      </a:pPr>
                      <a:r>
                        <a:rPr lang="en-US" altLang="es-ES" b="1"/>
                        <a:t>Comunicación corporativa</a:t>
                      </a:r>
                      <a:endParaRPr lang="en-US" altLang="es-ES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r">
                        <a:buNone/>
                      </a:pPr>
                      <a:r>
                        <a:rPr lang="en-US" altLang="es-ES" b="0"/>
                        <a:t>Como nos ve e identifica la comunidad.</a:t>
                      </a:r>
                      <a:endParaRPr lang="en-US" altLang="es-ES" b="0"/>
                    </a:p>
                  </a:txBody>
                  <a:tcPr anchor="ctr" anchorCtr="0"/>
                </a:tc>
              </a:tr>
              <a:tr h="882650">
                <a:tc>
                  <a:txBody>
                    <a:bodyPr/>
                    <a:p>
                      <a:pPr algn="r">
                        <a:buNone/>
                      </a:pPr>
                      <a:r>
                        <a:rPr lang="en-US" altLang="es-ES" b="1"/>
                        <a:t>Comunicación digital</a:t>
                      </a:r>
                      <a:endParaRPr lang="en-US" altLang="es-ES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r">
                        <a:buNone/>
                      </a:pPr>
                      <a:r>
                        <a:rPr lang="en-US" altLang="es-ES" b="0"/>
                        <a:t>Como nos proyectamos y existimos en el mundo digital.</a:t>
                      </a:r>
                      <a:endParaRPr lang="en-US" altLang="es-ES" b="0"/>
                    </a:p>
                  </a:txBody>
                  <a:tcPr anchor="ctr" anchorCtr="0"/>
                </a:tc>
              </a:tr>
              <a:tr h="882650">
                <a:tc>
                  <a:txBody>
                    <a:bodyPr/>
                    <a:p>
                      <a:pPr algn="r">
                        <a:buNone/>
                      </a:pPr>
                      <a:r>
                        <a:rPr lang="en-US" altLang="es-ES" b="1"/>
                        <a:t>Producción de medios</a:t>
                      </a:r>
                      <a:endParaRPr lang="en-US" altLang="es-ES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r">
                        <a:buNone/>
                      </a:pPr>
                      <a:r>
                        <a:rPr lang="en-US" altLang="es-ES" b="0"/>
                        <a:t>Contenido que producimos para proclamar el evangelio.</a:t>
                      </a:r>
                      <a:endParaRPr lang="en-US" altLang="es-ES" b="0"/>
                    </a:p>
                  </a:txBody>
                  <a:tcPr anchor="ctr" anchorCtr="0"/>
                </a:tc>
              </a:tr>
              <a:tr h="882650">
                <a:tc>
                  <a:txBody>
                    <a:bodyPr/>
                    <a:p>
                      <a:pPr algn="r">
                        <a:buNone/>
                      </a:pPr>
                      <a:r>
                        <a:rPr lang="en-US" altLang="es-ES" b="1"/>
                        <a:t>Información o noticias</a:t>
                      </a:r>
                      <a:endParaRPr lang="en-US" altLang="es-ES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r">
                        <a:buNone/>
                      </a:pPr>
                      <a:r>
                        <a:rPr lang="en-US" altLang="es-ES" b="0"/>
                        <a:t>Lo que estamos dando a conocer al mundo entero.</a:t>
                      </a:r>
                      <a:endParaRPr lang="en-US" altLang="es-ES" b="0"/>
                    </a:p>
                  </a:txBody>
                  <a:tcPr anchor="ctr" anchorCtr="0"/>
                </a:tc>
              </a:tr>
            </a:tbl>
          </a:graphicData>
        </a:graphic>
      </p:graphicFrame>
      <p:grpSp>
        <p:nvGrpSpPr>
          <p:cNvPr id="370" name="Google Shape;370;p45"/>
          <p:cNvGrpSpPr/>
          <p:nvPr/>
        </p:nvGrpSpPr>
        <p:grpSpPr>
          <a:xfrm>
            <a:off x="81150" y="2747745"/>
            <a:ext cx="1057625" cy="4446050"/>
            <a:chOff x="4076625" y="1947225"/>
            <a:chExt cx="1057625" cy="4446050"/>
          </a:xfrm>
        </p:grpSpPr>
        <p:sp>
          <p:nvSpPr>
            <p:cNvPr id="371" name="Google Shape;371;p45"/>
            <p:cNvSpPr/>
            <p:nvPr/>
          </p:nvSpPr>
          <p:spPr>
            <a:xfrm>
              <a:off x="4328750" y="3795150"/>
              <a:ext cx="637200" cy="1069225"/>
            </a:xfrm>
            <a:custGeom>
              <a:avLst/>
              <a:gdLst/>
              <a:ahLst/>
              <a:cxnLst/>
              <a:rect l="l" t="t" r="r" b="b"/>
              <a:pathLst>
                <a:path w="25488" h="42769" extrusionOk="0">
                  <a:moveTo>
                    <a:pt x="3319" y="1"/>
                  </a:moveTo>
                  <a:cubicBezTo>
                    <a:pt x="1668" y="11876"/>
                    <a:pt x="978" y="29575"/>
                    <a:pt x="1" y="41519"/>
                  </a:cubicBezTo>
                  <a:lnTo>
                    <a:pt x="25488" y="42768"/>
                  </a:lnTo>
                  <a:cubicBezTo>
                    <a:pt x="23453" y="31915"/>
                    <a:pt x="20790" y="13980"/>
                    <a:pt x="20502" y="4008"/>
                  </a:cubicBezTo>
                  <a:cubicBezTo>
                    <a:pt x="14774" y="2725"/>
                    <a:pt x="9151" y="612"/>
                    <a:pt x="3319" y="1"/>
                  </a:cubicBezTo>
                  <a:close/>
                </a:path>
              </a:pathLst>
            </a:custGeom>
            <a:solidFill>
              <a:srgbClr val="D195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2" name="Google Shape;372;p45"/>
            <p:cNvSpPr/>
            <p:nvPr/>
          </p:nvSpPr>
          <p:spPr>
            <a:xfrm>
              <a:off x="4359525" y="4017600"/>
              <a:ext cx="518675" cy="188825"/>
            </a:xfrm>
            <a:custGeom>
              <a:avLst/>
              <a:gdLst/>
              <a:ahLst/>
              <a:cxnLst/>
              <a:rect l="l" t="t" r="r" b="b"/>
              <a:pathLst>
                <a:path w="20747" h="7553" extrusionOk="0">
                  <a:moveTo>
                    <a:pt x="20214" y="0"/>
                  </a:moveTo>
                  <a:lnTo>
                    <a:pt x="455" y="2541"/>
                  </a:lnTo>
                  <a:lnTo>
                    <a:pt x="1" y="7553"/>
                  </a:lnTo>
                  <a:lnTo>
                    <a:pt x="1" y="7553"/>
                  </a:lnTo>
                  <a:lnTo>
                    <a:pt x="20747" y="7012"/>
                  </a:lnTo>
                  <a:lnTo>
                    <a:pt x="20214" y="0"/>
                  </a:lnTo>
                  <a:close/>
                </a:path>
              </a:pathLst>
            </a:custGeom>
            <a:solidFill>
              <a:srgbClr val="EDE3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3" name="Google Shape;373;p45"/>
            <p:cNvSpPr/>
            <p:nvPr/>
          </p:nvSpPr>
          <p:spPr>
            <a:xfrm>
              <a:off x="4315225" y="4192450"/>
              <a:ext cx="819025" cy="2200825"/>
            </a:xfrm>
            <a:custGeom>
              <a:avLst/>
              <a:gdLst/>
              <a:ahLst/>
              <a:cxnLst/>
              <a:rect l="l" t="t" r="r" b="b"/>
              <a:pathLst>
                <a:path w="32761" h="88033" extrusionOk="0">
                  <a:moveTo>
                    <a:pt x="23139" y="0"/>
                  </a:moveTo>
                  <a:lnTo>
                    <a:pt x="952" y="585"/>
                  </a:lnTo>
                  <a:lnTo>
                    <a:pt x="0" y="86565"/>
                  </a:lnTo>
                  <a:lnTo>
                    <a:pt x="32761" y="88032"/>
                  </a:lnTo>
                  <a:lnTo>
                    <a:pt x="23139" y="0"/>
                  </a:lnTo>
                  <a:close/>
                </a:path>
              </a:pathLst>
            </a:custGeom>
            <a:solidFill>
              <a:srgbClr val="D9C5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4" name="Google Shape;374;p45"/>
            <p:cNvSpPr/>
            <p:nvPr/>
          </p:nvSpPr>
          <p:spPr>
            <a:xfrm>
              <a:off x="4223525" y="2930725"/>
              <a:ext cx="440325" cy="1209800"/>
            </a:xfrm>
            <a:custGeom>
              <a:avLst/>
              <a:gdLst/>
              <a:ahLst/>
              <a:cxnLst/>
              <a:rect l="l" t="t" r="r" b="b"/>
              <a:pathLst>
                <a:path w="17613" h="48392" extrusionOk="0">
                  <a:moveTo>
                    <a:pt x="1" y="0"/>
                  </a:moveTo>
                  <a:lnTo>
                    <a:pt x="5467" y="47771"/>
                  </a:lnTo>
                  <a:lnTo>
                    <a:pt x="13788" y="48391"/>
                  </a:lnTo>
                  <a:lnTo>
                    <a:pt x="17612" y="74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422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5" name="Google Shape;375;p45"/>
            <p:cNvSpPr/>
            <p:nvPr/>
          </p:nvSpPr>
          <p:spPr>
            <a:xfrm>
              <a:off x="4348625" y="4023275"/>
              <a:ext cx="228350" cy="61350"/>
            </a:xfrm>
            <a:custGeom>
              <a:avLst/>
              <a:gdLst/>
              <a:ahLst/>
              <a:cxnLst/>
              <a:rect l="l" t="t" r="r" b="b"/>
              <a:pathLst>
                <a:path w="9134" h="2454" extrusionOk="0">
                  <a:moveTo>
                    <a:pt x="0" y="0"/>
                  </a:moveTo>
                  <a:lnTo>
                    <a:pt x="192" y="1729"/>
                  </a:lnTo>
                  <a:lnTo>
                    <a:pt x="8967" y="2454"/>
                  </a:lnTo>
                  <a:lnTo>
                    <a:pt x="9133" y="4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C5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6" name="Google Shape;376;p45"/>
            <p:cNvSpPr/>
            <p:nvPr/>
          </p:nvSpPr>
          <p:spPr>
            <a:xfrm>
              <a:off x="4080350" y="2576000"/>
              <a:ext cx="752225" cy="562350"/>
            </a:xfrm>
            <a:custGeom>
              <a:avLst/>
              <a:gdLst/>
              <a:ahLst/>
              <a:cxnLst/>
              <a:rect l="l" t="t" r="r" b="b"/>
              <a:pathLst>
                <a:path w="30089" h="22494" extrusionOk="0">
                  <a:moveTo>
                    <a:pt x="87" y="1"/>
                  </a:moveTo>
                  <a:lnTo>
                    <a:pt x="0" y="690"/>
                  </a:lnTo>
                  <a:lnTo>
                    <a:pt x="1773" y="20424"/>
                  </a:lnTo>
                  <a:cubicBezTo>
                    <a:pt x="1851" y="21332"/>
                    <a:pt x="2558" y="22030"/>
                    <a:pt x="3414" y="22048"/>
                  </a:cubicBezTo>
                  <a:lnTo>
                    <a:pt x="23767" y="22493"/>
                  </a:lnTo>
                  <a:cubicBezTo>
                    <a:pt x="23779" y="22493"/>
                    <a:pt x="23791" y="22494"/>
                    <a:pt x="23803" y="22494"/>
                  </a:cubicBezTo>
                  <a:cubicBezTo>
                    <a:pt x="24591" y="22494"/>
                    <a:pt x="25281" y="21922"/>
                    <a:pt x="25487" y="21105"/>
                  </a:cubicBezTo>
                  <a:lnTo>
                    <a:pt x="30037" y="2402"/>
                  </a:lnTo>
                  <a:lnTo>
                    <a:pt x="30089" y="1843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7" name="Google Shape;377;p45"/>
            <p:cNvSpPr/>
            <p:nvPr/>
          </p:nvSpPr>
          <p:spPr>
            <a:xfrm>
              <a:off x="4163725" y="2685575"/>
              <a:ext cx="182725" cy="162100"/>
            </a:xfrm>
            <a:custGeom>
              <a:avLst/>
              <a:gdLst/>
              <a:ahLst/>
              <a:cxnLst/>
              <a:rect l="l" t="t" r="r" b="b"/>
              <a:pathLst>
                <a:path w="7309" h="6484" extrusionOk="0">
                  <a:moveTo>
                    <a:pt x="3646" y="0"/>
                  </a:moveTo>
                  <a:cubicBezTo>
                    <a:pt x="2941" y="0"/>
                    <a:pt x="2230" y="229"/>
                    <a:pt x="1633" y="699"/>
                  </a:cubicBezTo>
                  <a:cubicBezTo>
                    <a:pt x="236" y="1817"/>
                    <a:pt x="0" y="3860"/>
                    <a:pt x="1118" y="5257"/>
                  </a:cubicBezTo>
                  <a:cubicBezTo>
                    <a:pt x="1755" y="6065"/>
                    <a:pt x="2700" y="6483"/>
                    <a:pt x="3654" y="6483"/>
                  </a:cubicBezTo>
                  <a:cubicBezTo>
                    <a:pt x="4361" y="6483"/>
                    <a:pt x="5073" y="6253"/>
                    <a:pt x="5667" y="5781"/>
                  </a:cubicBezTo>
                  <a:cubicBezTo>
                    <a:pt x="7073" y="4664"/>
                    <a:pt x="7309" y="2629"/>
                    <a:pt x="6191" y="1223"/>
                  </a:cubicBezTo>
                  <a:cubicBezTo>
                    <a:pt x="5548" y="419"/>
                    <a:pt x="4602" y="0"/>
                    <a:pt x="36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8" name="Google Shape;378;p45"/>
            <p:cNvSpPr/>
            <p:nvPr/>
          </p:nvSpPr>
          <p:spPr>
            <a:xfrm>
              <a:off x="4311500" y="2710425"/>
              <a:ext cx="400375" cy="364725"/>
            </a:xfrm>
            <a:custGeom>
              <a:avLst/>
              <a:gdLst/>
              <a:ahLst/>
              <a:cxnLst/>
              <a:rect l="l" t="t" r="r" b="b"/>
              <a:pathLst>
                <a:path w="16015" h="14589" extrusionOk="0">
                  <a:moveTo>
                    <a:pt x="8012" y="0"/>
                  </a:moveTo>
                  <a:cubicBezTo>
                    <a:pt x="6146" y="0"/>
                    <a:pt x="4279" y="714"/>
                    <a:pt x="2856" y="2142"/>
                  </a:cubicBezTo>
                  <a:cubicBezTo>
                    <a:pt x="1" y="4988"/>
                    <a:pt x="1" y="9607"/>
                    <a:pt x="2856" y="12454"/>
                  </a:cubicBezTo>
                  <a:cubicBezTo>
                    <a:pt x="4279" y="13877"/>
                    <a:pt x="6146" y="14588"/>
                    <a:pt x="8012" y="14588"/>
                  </a:cubicBezTo>
                  <a:cubicBezTo>
                    <a:pt x="9878" y="14588"/>
                    <a:pt x="11745" y="13877"/>
                    <a:pt x="13168" y="12454"/>
                  </a:cubicBezTo>
                  <a:cubicBezTo>
                    <a:pt x="16014" y="9607"/>
                    <a:pt x="16014" y="4988"/>
                    <a:pt x="13168" y="2142"/>
                  </a:cubicBezTo>
                  <a:cubicBezTo>
                    <a:pt x="11745" y="714"/>
                    <a:pt x="9878" y="0"/>
                    <a:pt x="80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9" name="Google Shape;379;p45"/>
            <p:cNvSpPr/>
            <p:nvPr/>
          </p:nvSpPr>
          <p:spPr>
            <a:xfrm>
              <a:off x="4076625" y="2410100"/>
              <a:ext cx="757025" cy="241725"/>
            </a:xfrm>
            <a:custGeom>
              <a:avLst/>
              <a:gdLst/>
              <a:ahLst/>
              <a:cxnLst/>
              <a:rect l="l" t="t" r="r" b="b"/>
              <a:pathLst>
                <a:path w="30281" h="9669" extrusionOk="0">
                  <a:moveTo>
                    <a:pt x="3230" y="0"/>
                  </a:moveTo>
                  <a:cubicBezTo>
                    <a:pt x="2801" y="0"/>
                    <a:pt x="2408" y="295"/>
                    <a:pt x="2262" y="725"/>
                  </a:cubicBezTo>
                  <a:lnTo>
                    <a:pt x="236" y="6637"/>
                  </a:lnTo>
                  <a:cubicBezTo>
                    <a:pt x="1" y="7326"/>
                    <a:pt x="446" y="8042"/>
                    <a:pt x="1127" y="8077"/>
                  </a:cubicBezTo>
                  <a:lnTo>
                    <a:pt x="29147" y="9666"/>
                  </a:lnTo>
                  <a:cubicBezTo>
                    <a:pt x="29165" y="9667"/>
                    <a:pt x="29183" y="9668"/>
                    <a:pt x="29202" y="9668"/>
                  </a:cubicBezTo>
                  <a:cubicBezTo>
                    <a:pt x="29797" y="9668"/>
                    <a:pt x="30280" y="9123"/>
                    <a:pt x="30238" y="8479"/>
                  </a:cubicBezTo>
                  <a:lnTo>
                    <a:pt x="29714" y="1371"/>
                  </a:lnTo>
                  <a:cubicBezTo>
                    <a:pt x="29670" y="821"/>
                    <a:pt x="29243" y="393"/>
                    <a:pt x="28719" y="393"/>
                  </a:cubicBezTo>
                  <a:lnTo>
                    <a:pt x="3249" y="1"/>
                  </a:lnTo>
                  <a:cubicBezTo>
                    <a:pt x="3242" y="0"/>
                    <a:pt x="3236" y="0"/>
                    <a:pt x="32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0" name="Google Shape;380;p45"/>
            <p:cNvSpPr/>
            <p:nvPr/>
          </p:nvSpPr>
          <p:spPr>
            <a:xfrm>
              <a:off x="4125300" y="1947225"/>
              <a:ext cx="679125" cy="660725"/>
            </a:xfrm>
            <a:custGeom>
              <a:avLst/>
              <a:gdLst/>
              <a:ahLst/>
              <a:cxnLst/>
              <a:rect l="l" t="t" r="r" b="b"/>
              <a:pathLst>
                <a:path w="27165" h="26429" extrusionOk="0">
                  <a:moveTo>
                    <a:pt x="13666" y="1"/>
                  </a:moveTo>
                  <a:cubicBezTo>
                    <a:pt x="7307" y="1"/>
                    <a:pt x="1765" y="4917"/>
                    <a:pt x="918" y="11618"/>
                  </a:cubicBezTo>
                  <a:cubicBezTo>
                    <a:pt x="1" y="18856"/>
                    <a:pt x="4934" y="25448"/>
                    <a:pt x="11928" y="26330"/>
                  </a:cubicBezTo>
                  <a:cubicBezTo>
                    <a:pt x="12453" y="26396"/>
                    <a:pt x="12974" y="26429"/>
                    <a:pt x="13490" y="26429"/>
                  </a:cubicBezTo>
                  <a:cubicBezTo>
                    <a:pt x="19860" y="26429"/>
                    <a:pt x="25408" y="21518"/>
                    <a:pt x="26257" y="14813"/>
                  </a:cubicBezTo>
                  <a:cubicBezTo>
                    <a:pt x="27165" y="7566"/>
                    <a:pt x="22240" y="982"/>
                    <a:pt x="15237" y="101"/>
                  </a:cubicBezTo>
                  <a:cubicBezTo>
                    <a:pt x="14710" y="33"/>
                    <a:pt x="14185" y="1"/>
                    <a:pt x="13666" y="1"/>
                  </a:cubicBezTo>
                  <a:close/>
                </a:path>
              </a:pathLst>
            </a:custGeom>
            <a:solidFill>
              <a:srgbClr val="2422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1" name="Google Shape;381;p45"/>
            <p:cNvSpPr/>
            <p:nvPr/>
          </p:nvSpPr>
          <p:spPr>
            <a:xfrm>
              <a:off x="4301675" y="1995125"/>
              <a:ext cx="358250" cy="542275"/>
            </a:xfrm>
            <a:custGeom>
              <a:avLst/>
              <a:gdLst/>
              <a:ahLst/>
              <a:cxnLst/>
              <a:rect l="l" t="t" r="r" b="b"/>
              <a:pathLst>
                <a:path w="14330" h="21691" fill="none" extrusionOk="0">
                  <a:moveTo>
                    <a:pt x="14329" y="21690"/>
                  </a:moveTo>
                  <a:cubicBezTo>
                    <a:pt x="14032" y="19167"/>
                    <a:pt x="13247" y="15325"/>
                    <a:pt x="11003" y="11221"/>
                  </a:cubicBezTo>
                  <a:cubicBezTo>
                    <a:pt x="7501" y="4821"/>
                    <a:pt x="2463" y="1433"/>
                    <a:pt x="1" y="1"/>
                  </a:cubicBezTo>
                </a:path>
              </a:pathLst>
            </a:custGeom>
            <a:noFill/>
            <a:ln w="8300" cap="rnd" cmpd="sng">
              <a:solidFill>
                <a:srgbClr val="EDE3C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2" name="Google Shape;382;p45"/>
            <p:cNvSpPr/>
            <p:nvPr/>
          </p:nvSpPr>
          <p:spPr>
            <a:xfrm>
              <a:off x="4371100" y="1962600"/>
              <a:ext cx="346000" cy="515850"/>
            </a:xfrm>
            <a:custGeom>
              <a:avLst/>
              <a:gdLst/>
              <a:ahLst/>
              <a:cxnLst/>
              <a:rect l="l" t="t" r="r" b="b"/>
              <a:pathLst>
                <a:path w="13840" h="20634" fill="none" extrusionOk="0">
                  <a:moveTo>
                    <a:pt x="13840" y="20634"/>
                  </a:moveTo>
                  <a:cubicBezTo>
                    <a:pt x="13709" y="18355"/>
                    <a:pt x="13168" y="14373"/>
                    <a:pt x="10810" y="10147"/>
                  </a:cubicBezTo>
                  <a:cubicBezTo>
                    <a:pt x="7352" y="3921"/>
                    <a:pt x="2096" y="1022"/>
                    <a:pt x="0" y="1"/>
                  </a:cubicBezTo>
                </a:path>
              </a:pathLst>
            </a:custGeom>
            <a:noFill/>
            <a:ln w="8300" cap="rnd" cmpd="sng">
              <a:solidFill>
                <a:srgbClr val="EDE3C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3" name="Google Shape;383;p45"/>
            <p:cNvSpPr/>
            <p:nvPr/>
          </p:nvSpPr>
          <p:spPr>
            <a:xfrm>
              <a:off x="4479600" y="1947325"/>
              <a:ext cx="294275" cy="411725"/>
            </a:xfrm>
            <a:custGeom>
              <a:avLst/>
              <a:gdLst/>
              <a:ahLst/>
              <a:cxnLst/>
              <a:rect l="l" t="t" r="r" b="b"/>
              <a:pathLst>
                <a:path w="11771" h="16469" fill="none" extrusionOk="0">
                  <a:moveTo>
                    <a:pt x="11770" y="16468"/>
                  </a:moveTo>
                  <a:cubicBezTo>
                    <a:pt x="11596" y="14635"/>
                    <a:pt x="10984" y="10950"/>
                    <a:pt x="8461" y="7178"/>
                  </a:cubicBezTo>
                  <a:cubicBezTo>
                    <a:pt x="5536" y="2795"/>
                    <a:pt x="1694" y="769"/>
                    <a:pt x="0" y="1"/>
                  </a:cubicBezTo>
                </a:path>
              </a:pathLst>
            </a:custGeom>
            <a:noFill/>
            <a:ln w="8300" cap="rnd" cmpd="sng">
              <a:solidFill>
                <a:srgbClr val="EDE3C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4" name="Google Shape;384;p45"/>
            <p:cNvSpPr/>
            <p:nvPr/>
          </p:nvSpPr>
          <p:spPr>
            <a:xfrm>
              <a:off x="4215900" y="2073050"/>
              <a:ext cx="370900" cy="508875"/>
            </a:xfrm>
            <a:custGeom>
              <a:avLst/>
              <a:gdLst/>
              <a:ahLst/>
              <a:cxnLst/>
              <a:rect l="l" t="t" r="r" b="b"/>
              <a:pathLst>
                <a:path w="14836" h="20355" fill="none" extrusionOk="0">
                  <a:moveTo>
                    <a:pt x="14835" y="20354"/>
                  </a:moveTo>
                  <a:cubicBezTo>
                    <a:pt x="14032" y="17351"/>
                    <a:pt x="12303" y="12461"/>
                    <a:pt x="8391" y="7563"/>
                  </a:cubicBezTo>
                  <a:cubicBezTo>
                    <a:pt x="5449" y="3887"/>
                    <a:pt x="2305" y="1485"/>
                    <a:pt x="0" y="1"/>
                  </a:cubicBezTo>
                </a:path>
              </a:pathLst>
            </a:custGeom>
            <a:noFill/>
            <a:ln w="8300" cap="rnd" cmpd="sng">
              <a:solidFill>
                <a:srgbClr val="EDE3C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5" name="Google Shape;385;p45"/>
            <p:cNvSpPr/>
            <p:nvPr/>
          </p:nvSpPr>
          <p:spPr>
            <a:xfrm>
              <a:off x="4157825" y="2189850"/>
              <a:ext cx="329650" cy="417175"/>
            </a:xfrm>
            <a:custGeom>
              <a:avLst/>
              <a:gdLst/>
              <a:ahLst/>
              <a:cxnLst/>
              <a:rect l="l" t="t" r="r" b="b"/>
              <a:pathLst>
                <a:path w="13186" h="16687" fill="none" extrusionOk="0">
                  <a:moveTo>
                    <a:pt x="13185" y="16686"/>
                  </a:moveTo>
                  <a:cubicBezTo>
                    <a:pt x="11657" y="13543"/>
                    <a:pt x="9361" y="9658"/>
                    <a:pt x="5921" y="5720"/>
                  </a:cubicBezTo>
                  <a:cubicBezTo>
                    <a:pt x="3886" y="3406"/>
                    <a:pt x="1852" y="1520"/>
                    <a:pt x="1" y="0"/>
                  </a:cubicBezTo>
                </a:path>
              </a:pathLst>
            </a:custGeom>
            <a:noFill/>
            <a:ln w="8300" cap="rnd" cmpd="sng">
              <a:solidFill>
                <a:srgbClr val="EDE3C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6" name="Google Shape;386;p45"/>
            <p:cNvSpPr/>
            <p:nvPr/>
          </p:nvSpPr>
          <p:spPr>
            <a:xfrm>
              <a:off x="4196675" y="2099475"/>
              <a:ext cx="542475" cy="358250"/>
            </a:xfrm>
            <a:custGeom>
              <a:avLst/>
              <a:gdLst/>
              <a:ahLst/>
              <a:cxnLst/>
              <a:rect l="l" t="t" r="r" b="b"/>
              <a:pathLst>
                <a:path w="21699" h="14330" fill="none" extrusionOk="0">
                  <a:moveTo>
                    <a:pt x="1" y="14329"/>
                  </a:moveTo>
                  <a:cubicBezTo>
                    <a:pt x="2524" y="14032"/>
                    <a:pt x="6366" y="13246"/>
                    <a:pt x="10479" y="11002"/>
                  </a:cubicBezTo>
                  <a:cubicBezTo>
                    <a:pt x="16870" y="7501"/>
                    <a:pt x="20267" y="2463"/>
                    <a:pt x="21699" y="0"/>
                  </a:cubicBezTo>
                </a:path>
              </a:pathLst>
            </a:custGeom>
            <a:noFill/>
            <a:ln w="8300" cap="rnd" cmpd="sng">
              <a:solidFill>
                <a:srgbClr val="EDE3C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7" name="Google Shape;387;p45"/>
            <p:cNvSpPr/>
            <p:nvPr/>
          </p:nvSpPr>
          <p:spPr>
            <a:xfrm>
              <a:off x="4241000" y="2160150"/>
              <a:ext cx="524125" cy="356275"/>
            </a:xfrm>
            <a:custGeom>
              <a:avLst/>
              <a:gdLst/>
              <a:ahLst/>
              <a:cxnLst/>
              <a:rect l="l" t="t" r="r" b="b"/>
              <a:pathLst>
                <a:path w="20965" h="14251" fill="none" extrusionOk="0">
                  <a:moveTo>
                    <a:pt x="0" y="14198"/>
                  </a:moveTo>
                  <a:cubicBezTo>
                    <a:pt x="1869" y="14251"/>
                    <a:pt x="7396" y="14164"/>
                    <a:pt x="12871" y="10409"/>
                  </a:cubicBezTo>
                  <a:cubicBezTo>
                    <a:pt x="18223" y="6742"/>
                    <a:pt x="20310" y="1765"/>
                    <a:pt x="20965" y="1"/>
                  </a:cubicBezTo>
                </a:path>
              </a:pathLst>
            </a:custGeom>
            <a:noFill/>
            <a:ln w="8300" cap="rnd" cmpd="sng">
              <a:solidFill>
                <a:srgbClr val="EDE3C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8" name="Google Shape;388;p45"/>
            <p:cNvSpPr/>
            <p:nvPr/>
          </p:nvSpPr>
          <p:spPr>
            <a:xfrm>
              <a:off x="4332025" y="2249450"/>
              <a:ext cx="451675" cy="329850"/>
            </a:xfrm>
            <a:custGeom>
              <a:avLst/>
              <a:gdLst/>
              <a:ahLst/>
              <a:cxnLst/>
              <a:rect l="l" t="t" r="r" b="b"/>
              <a:pathLst>
                <a:path w="18067" h="13194" fill="none" extrusionOk="0">
                  <a:moveTo>
                    <a:pt x="1" y="13194"/>
                  </a:moveTo>
                  <a:cubicBezTo>
                    <a:pt x="1686" y="13167"/>
                    <a:pt x="6401" y="12897"/>
                    <a:pt x="11020" y="9579"/>
                  </a:cubicBezTo>
                  <a:cubicBezTo>
                    <a:pt x="15796" y="6156"/>
                    <a:pt x="17542" y="1581"/>
                    <a:pt x="18066" y="0"/>
                  </a:cubicBezTo>
                </a:path>
              </a:pathLst>
            </a:custGeom>
            <a:noFill/>
            <a:ln w="8300" cap="rnd" cmpd="sng">
              <a:solidFill>
                <a:srgbClr val="EDE3C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9" name="Google Shape;389;p45"/>
            <p:cNvSpPr/>
            <p:nvPr/>
          </p:nvSpPr>
          <p:spPr>
            <a:xfrm>
              <a:off x="4156075" y="2013675"/>
              <a:ext cx="505150" cy="350825"/>
            </a:xfrm>
            <a:custGeom>
              <a:avLst/>
              <a:gdLst/>
              <a:ahLst/>
              <a:cxnLst/>
              <a:rect l="l" t="t" r="r" b="b"/>
              <a:pathLst>
                <a:path w="20206" h="14033" fill="none" extrusionOk="0">
                  <a:moveTo>
                    <a:pt x="1" y="14033"/>
                  </a:moveTo>
                  <a:cubicBezTo>
                    <a:pt x="2987" y="13229"/>
                    <a:pt x="7597" y="11579"/>
                    <a:pt x="12330" y="8051"/>
                  </a:cubicBezTo>
                  <a:cubicBezTo>
                    <a:pt x="16067" y="5266"/>
                    <a:pt x="18599" y="2254"/>
                    <a:pt x="20206" y="1"/>
                  </a:cubicBezTo>
                </a:path>
              </a:pathLst>
            </a:custGeom>
            <a:noFill/>
            <a:ln w="8300" cap="rnd" cmpd="sng">
              <a:solidFill>
                <a:srgbClr val="EDE3C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0" name="Google Shape;390;p45"/>
            <p:cNvSpPr/>
            <p:nvPr/>
          </p:nvSpPr>
          <p:spPr>
            <a:xfrm>
              <a:off x="4146250" y="1955625"/>
              <a:ext cx="398200" cy="303225"/>
            </a:xfrm>
            <a:custGeom>
              <a:avLst/>
              <a:gdLst/>
              <a:ahLst/>
              <a:cxnLst/>
              <a:rect l="l" t="t" r="r" b="b"/>
              <a:pathLst>
                <a:path w="15928" h="12129" fill="none" extrusionOk="0">
                  <a:moveTo>
                    <a:pt x="1" y="12129"/>
                  </a:moveTo>
                  <a:cubicBezTo>
                    <a:pt x="2795" y="10959"/>
                    <a:pt x="6471" y="9046"/>
                    <a:pt x="10208" y="5920"/>
                  </a:cubicBezTo>
                  <a:cubicBezTo>
                    <a:pt x="12636" y="3877"/>
                    <a:pt x="14513" y="1808"/>
                    <a:pt x="15927" y="0"/>
                  </a:cubicBezTo>
                </a:path>
              </a:pathLst>
            </a:custGeom>
            <a:noFill/>
            <a:ln w="8300" cap="rnd" cmpd="sng">
              <a:solidFill>
                <a:srgbClr val="EDE3C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1" name="Google Shape;391;p45"/>
            <p:cNvSpPr/>
            <p:nvPr/>
          </p:nvSpPr>
          <p:spPr>
            <a:xfrm>
              <a:off x="4095175" y="3197050"/>
              <a:ext cx="368075" cy="713425"/>
            </a:xfrm>
            <a:custGeom>
              <a:avLst/>
              <a:gdLst/>
              <a:ahLst/>
              <a:cxnLst/>
              <a:rect l="l" t="t" r="r" b="b"/>
              <a:pathLst>
                <a:path w="14723" h="28537" extrusionOk="0">
                  <a:moveTo>
                    <a:pt x="6197" y="0"/>
                  </a:moveTo>
                  <a:cubicBezTo>
                    <a:pt x="2855" y="0"/>
                    <a:pt x="2386" y="3548"/>
                    <a:pt x="4000" y="5894"/>
                  </a:cubicBezTo>
                  <a:cubicBezTo>
                    <a:pt x="1" y="6287"/>
                    <a:pt x="1136" y="11377"/>
                    <a:pt x="3127" y="13499"/>
                  </a:cubicBezTo>
                  <a:cubicBezTo>
                    <a:pt x="3009" y="13445"/>
                    <a:pt x="2889" y="13420"/>
                    <a:pt x="2769" y="13420"/>
                  </a:cubicBezTo>
                  <a:cubicBezTo>
                    <a:pt x="1906" y="13420"/>
                    <a:pt x="1043" y="14707"/>
                    <a:pt x="813" y="15481"/>
                  </a:cubicBezTo>
                  <a:cubicBezTo>
                    <a:pt x="53" y="17306"/>
                    <a:pt x="1476" y="18371"/>
                    <a:pt x="2812" y="19585"/>
                  </a:cubicBezTo>
                  <a:cubicBezTo>
                    <a:pt x="2802" y="19585"/>
                    <a:pt x="2793" y="19585"/>
                    <a:pt x="2783" y="19585"/>
                  </a:cubicBezTo>
                  <a:cubicBezTo>
                    <a:pt x="479" y="19585"/>
                    <a:pt x="242" y="22639"/>
                    <a:pt x="1494" y="24108"/>
                  </a:cubicBezTo>
                  <a:cubicBezTo>
                    <a:pt x="2936" y="26183"/>
                    <a:pt x="7058" y="28536"/>
                    <a:pt x="10077" y="28536"/>
                  </a:cubicBezTo>
                  <a:cubicBezTo>
                    <a:pt x="10603" y="28536"/>
                    <a:pt x="11096" y="28465"/>
                    <a:pt x="11535" y="28308"/>
                  </a:cubicBezTo>
                  <a:cubicBezTo>
                    <a:pt x="13447" y="26841"/>
                    <a:pt x="12609" y="23829"/>
                    <a:pt x="10906" y="22484"/>
                  </a:cubicBezTo>
                  <a:lnTo>
                    <a:pt x="10906" y="22484"/>
                  </a:lnTo>
                  <a:cubicBezTo>
                    <a:pt x="11008" y="22496"/>
                    <a:pt x="11106" y="22502"/>
                    <a:pt x="11200" y="22502"/>
                  </a:cubicBezTo>
                  <a:cubicBezTo>
                    <a:pt x="13872" y="22502"/>
                    <a:pt x="13311" y="17603"/>
                    <a:pt x="11675" y="16372"/>
                  </a:cubicBezTo>
                  <a:lnTo>
                    <a:pt x="11675" y="16372"/>
                  </a:lnTo>
                  <a:cubicBezTo>
                    <a:pt x="11802" y="16446"/>
                    <a:pt x="11931" y="16480"/>
                    <a:pt x="12059" y="16480"/>
                  </a:cubicBezTo>
                  <a:cubicBezTo>
                    <a:pt x="12955" y="16480"/>
                    <a:pt x="13808" y="14832"/>
                    <a:pt x="13884" y="13953"/>
                  </a:cubicBezTo>
                  <a:cubicBezTo>
                    <a:pt x="14216" y="11945"/>
                    <a:pt x="12923" y="10504"/>
                    <a:pt x="11727" y="8854"/>
                  </a:cubicBezTo>
                  <a:cubicBezTo>
                    <a:pt x="14722" y="8496"/>
                    <a:pt x="14661" y="5379"/>
                    <a:pt x="13089" y="3484"/>
                  </a:cubicBezTo>
                  <a:cubicBezTo>
                    <a:pt x="11692" y="1546"/>
                    <a:pt x="8558" y="61"/>
                    <a:pt x="6209" y="0"/>
                  </a:cubicBezTo>
                  <a:cubicBezTo>
                    <a:pt x="6205" y="0"/>
                    <a:pt x="6201" y="0"/>
                    <a:pt x="6197" y="0"/>
                  </a:cubicBezTo>
                  <a:close/>
                </a:path>
              </a:pathLst>
            </a:custGeom>
            <a:solidFill>
              <a:srgbClr val="D195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2" name="Google Shape;392;p45"/>
            <p:cNvSpPr/>
            <p:nvPr/>
          </p:nvSpPr>
          <p:spPr>
            <a:xfrm>
              <a:off x="4195150" y="3344375"/>
              <a:ext cx="208275" cy="80800"/>
            </a:xfrm>
            <a:custGeom>
              <a:avLst/>
              <a:gdLst/>
              <a:ahLst/>
              <a:cxnLst/>
              <a:rect l="l" t="t" r="r" b="b"/>
              <a:pathLst>
                <a:path w="8331" h="3232" fill="none" extrusionOk="0">
                  <a:moveTo>
                    <a:pt x="8331" y="3232"/>
                  </a:moveTo>
                  <a:cubicBezTo>
                    <a:pt x="6357" y="1948"/>
                    <a:pt x="2716" y="455"/>
                    <a:pt x="1" y="1"/>
                  </a:cubicBez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miter lim="87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3" name="Google Shape;393;p45"/>
            <p:cNvSpPr/>
            <p:nvPr/>
          </p:nvSpPr>
          <p:spPr>
            <a:xfrm>
              <a:off x="4168750" y="3533200"/>
              <a:ext cx="218525" cy="79700"/>
            </a:xfrm>
            <a:custGeom>
              <a:avLst/>
              <a:gdLst/>
              <a:ahLst/>
              <a:cxnLst/>
              <a:rect l="l" t="t" r="r" b="b"/>
              <a:pathLst>
                <a:path w="8741" h="3188" fill="none" extrusionOk="0">
                  <a:moveTo>
                    <a:pt x="8741" y="3188"/>
                  </a:moveTo>
                  <a:cubicBezTo>
                    <a:pt x="6060" y="1546"/>
                    <a:pt x="2969" y="926"/>
                    <a:pt x="0" y="1"/>
                  </a:cubicBez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miter lim="87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4" name="Google Shape;394;p45"/>
            <p:cNvSpPr/>
            <p:nvPr/>
          </p:nvSpPr>
          <p:spPr>
            <a:xfrm>
              <a:off x="4163500" y="3684475"/>
              <a:ext cx="206975" cy="79050"/>
            </a:xfrm>
            <a:custGeom>
              <a:avLst/>
              <a:gdLst/>
              <a:ahLst/>
              <a:cxnLst/>
              <a:rect l="l" t="t" r="r" b="b"/>
              <a:pathLst>
                <a:path w="8279" h="3162" fill="none" extrusionOk="0">
                  <a:moveTo>
                    <a:pt x="8278" y="3162"/>
                  </a:moveTo>
                  <a:cubicBezTo>
                    <a:pt x="5388" y="2454"/>
                    <a:pt x="2917" y="498"/>
                    <a:pt x="1" y="1"/>
                  </a:cubicBez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miter lim="87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5" name="Google Shape;395;p45"/>
            <p:cNvSpPr/>
            <p:nvPr/>
          </p:nvSpPr>
          <p:spPr>
            <a:xfrm>
              <a:off x="4346000" y="3262525"/>
              <a:ext cx="101525" cy="145200"/>
            </a:xfrm>
            <a:custGeom>
              <a:avLst/>
              <a:gdLst/>
              <a:ahLst/>
              <a:cxnLst/>
              <a:rect l="l" t="t" r="r" b="b"/>
              <a:pathLst>
                <a:path w="4061" h="5808" fill="none" extrusionOk="0">
                  <a:moveTo>
                    <a:pt x="2209" y="1214"/>
                  </a:moveTo>
                  <a:cubicBezTo>
                    <a:pt x="4061" y="2611"/>
                    <a:pt x="2856" y="5807"/>
                    <a:pt x="472" y="4733"/>
                  </a:cubicBezTo>
                  <a:cubicBezTo>
                    <a:pt x="0" y="3685"/>
                    <a:pt x="603" y="1"/>
                    <a:pt x="2209" y="1214"/>
                  </a:cubicBezTo>
                  <a:close/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miter lim="87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6" name="Google Shape;396;p45"/>
            <p:cNvSpPr/>
            <p:nvPr/>
          </p:nvSpPr>
          <p:spPr>
            <a:xfrm>
              <a:off x="4307350" y="3416200"/>
              <a:ext cx="112450" cy="178800"/>
            </a:xfrm>
            <a:custGeom>
              <a:avLst/>
              <a:gdLst/>
              <a:ahLst/>
              <a:cxnLst/>
              <a:rect l="l" t="t" r="r" b="b"/>
              <a:pathLst>
                <a:path w="4498" h="7152" fill="none" extrusionOk="0">
                  <a:moveTo>
                    <a:pt x="2743" y="2053"/>
                  </a:moveTo>
                  <a:cubicBezTo>
                    <a:pt x="4498" y="3939"/>
                    <a:pt x="2751" y="7152"/>
                    <a:pt x="394" y="5467"/>
                  </a:cubicBezTo>
                  <a:cubicBezTo>
                    <a:pt x="1" y="4166"/>
                    <a:pt x="988" y="1"/>
                    <a:pt x="2743" y="2053"/>
                  </a:cubicBezTo>
                  <a:close/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miter lim="87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7" name="Google Shape;397;p45"/>
            <p:cNvSpPr/>
            <p:nvPr/>
          </p:nvSpPr>
          <p:spPr>
            <a:xfrm>
              <a:off x="4307350" y="3613525"/>
              <a:ext cx="101750" cy="158300"/>
            </a:xfrm>
            <a:custGeom>
              <a:avLst/>
              <a:gdLst/>
              <a:ahLst/>
              <a:cxnLst/>
              <a:rect l="l" t="t" r="r" b="b"/>
              <a:pathLst>
                <a:path w="4070" h="6332" fill="none" extrusionOk="0">
                  <a:moveTo>
                    <a:pt x="1" y="3921"/>
                  </a:moveTo>
                  <a:cubicBezTo>
                    <a:pt x="3232" y="6331"/>
                    <a:pt x="4070" y="560"/>
                    <a:pt x="857" y="1"/>
                  </a:cubicBezTo>
                  <a:cubicBezTo>
                    <a:pt x="71" y="1180"/>
                    <a:pt x="53" y="2568"/>
                    <a:pt x="1" y="3921"/>
                  </a:cubicBezTo>
                  <a:close/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miter lim="87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8" name="Google Shape;398;p45"/>
            <p:cNvSpPr/>
            <p:nvPr/>
          </p:nvSpPr>
          <p:spPr>
            <a:xfrm>
              <a:off x="4274825" y="3778775"/>
              <a:ext cx="122700" cy="158300"/>
            </a:xfrm>
            <a:custGeom>
              <a:avLst/>
              <a:gdLst/>
              <a:ahLst/>
              <a:cxnLst/>
              <a:rect l="l" t="t" r="r" b="b"/>
              <a:pathLst>
                <a:path w="4908" h="6332" fill="none" extrusionOk="0">
                  <a:moveTo>
                    <a:pt x="1" y="3799"/>
                  </a:moveTo>
                  <a:cubicBezTo>
                    <a:pt x="3493" y="6331"/>
                    <a:pt x="4908" y="612"/>
                    <a:pt x="1249" y="1"/>
                  </a:cubicBezTo>
                  <a:cubicBezTo>
                    <a:pt x="455" y="1118"/>
                    <a:pt x="27" y="2428"/>
                    <a:pt x="1" y="3799"/>
                  </a:cubicBezTo>
                  <a:close/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miter lim="87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9" name="Google Shape;399;p45"/>
            <p:cNvSpPr/>
            <p:nvPr/>
          </p:nvSpPr>
          <p:spPr>
            <a:xfrm>
              <a:off x="4468675" y="3188775"/>
              <a:ext cx="398625" cy="738675"/>
            </a:xfrm>
            <a:custGeom>
              <a:avLst/>
              <a:gdLst/>
              <a:ahLst/>
              <a:cxnLst/>
              <a:rect l="l" t="t" r="r" b="b"/>
              <a:pathLst>
                <a:path w="15945" h="29547" extrusionOk="0">
                  <a:moveTo>
                    <a:pt x="2421" y="0"/>
                  </a:moveTo>
                  <a:cubicBezTo>
                    <a:pt x="2368" y="0"/>
                    <a:pt x="2315" y="3"/>
                    <a:pt x="2262" y="8"/>
                  </a:cubicBezTo>
                  <a:cubicBezTo>
                    <a:pt x="1607" y="78"/>
                    <a:pt x="1048" y="549"/>
                    <a:pt x="725" y="1126"/>
                  </a:cubicBezTo>
                  <a:cubicBezTo>
                    <a:pt x="402" y="1693"/>
                    <a:pt x="280" y="2365"/>
                    <a:pt x="219" y="3020"/>
                  </a:cubicBezTo>
                  <a:cubicBezTo>
                    <a:pt x="0" y="5133"/>
                    <a:pt x="245" y="7299"/>
                    <a:pt x="943" y="9307"/>
                  </a:cubicBezTo>
                  <a:cubicBezTo>
                    <a:pt x="1677" y="11446"/>
                    <a:pt x="2926" y="13446"/>
                    <a:pt x="3144" y="15699"/>
                  </a:cubicBezTo>
                  <a:cubicBezTo>
                    <a:pt x="3266" y="16939"/>
                    <a:pt x="3083" y="18178"/>
                    <a:pt x="3057" y="19410"/>
                  </a:cubicBezTo>
                  <a:cubicBezTo>
                    <a:pt x="2987" y="23182"/>
                    <a:pt x="4576" y="26954"/>
                    <a:pt x="7309" y="29547"/>
                  </a:cubicBezTo>
                  <a:lnTo>
                    <a:pt x="14827" y="29023"/>
                  </a:lnTo>
                  <a:cubicBezTo>
                    <a:pt x="15944" y="23583"/>
                    <a:pt x="14896" y="17724"/>
                    <a:pt x="11963" y="13009"/>
                  </a:cubicBezTo>
                  <a:cubicBezTo>
                    <a:pt x="10548" y="10739"/>
                    <a:pt x="8723" y="8740"/>
                    <a:pt x="7239" y="6513"/>
                  </a:cubicBezTo>
                  <a:cubicBezTo>
                    <a:pt x="6427" y="5308"/>
                    <a:pt x="5720" y="4042"/>
                    <a:pt x="5117" y="2723"/>
                  </a:cubicBezTo>
                  <a:cubicBezTo>
                    <a:pt x="4829" y="2086"/>
                    <a:pt x="4550" y="1422"/>
                    <a:pt x="4096" y="881"/>
                  </a:cubicBezTo>
                  <a:cubicBezTo>
                    <a:pt x="3676" y="381"/>
                    <a:pt x="3063" y="0"/>
                    <a:pt x="2421" y="0"/>
                  </a:cubicBezTo>
                  <a:close/>
                </a:path>
              </a:pathLst>
            </a:custGeom>
            <a:solidFill>
              <a:srgbClr val="D195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0" name="Google Shape;400;p45"/>
            <p:cNvSpPr/>
            <p:nvPr/>
          </p:nvSpPr>
          <p:spPr>
            <a:xfrm>
              <a:off x="4523025" y="3202725"/>
              <a:ext cx="84275" cy="117225"/>
            </a:xfrm>
            <a:custGeom>
              <a:avLst/>
              <a:gdLst/>
              <a:ahLst/>
              <a:cxnLst/>
              <a:rect l="l" t="t" r="r" b="b"/>
              <a:pathLst>
                <a:path w="3371" h="4689" fill="none" extrusionOk="0">
                  <a:moveTo>
                    <a:pt x="3371" y="3737"/>
                  </a:moveTo>
                  <a:cubicBezTo>
                    <a:pt x="3223" y="4121"/>
                    <a:pt x="2891" y="4427"/>
                    <a:pt x="2507" y="4558"/>
                  </a:cubicBezTo>
                  <a:cubicBezTo>
                    <a:pt x="2114" y="4689"/>
                    <a:pt x="1668" y="4637"/>
                    <a:pt x="1310" y="4418"/>
                  </a:cubicBezTo>
                  <a:cubicBezTo>
                    <a:pt x="987" y="4217"/>
                    <a:pt x="752" y="3886"/>
                    <a:pt x="568" y="3554"/>
                  </a:cubicBezTo>
                  <a:cubicBezTo>
                    <a:pt x="219" y="2916"/>
                    <a:pt x="1" y="2209"/>
                    <a:pt x="18" y="1493"/>
                  </a:cubicBezTo>
                  <a:cubicBezTo>
                    <a:pt x="36" y="908"/>
                    <a:pt x="245" y="279"/>
                    <a:pt x="752" y="0"/>
                  </a:cubicBez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miter lim="87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334;p45"/>
          <p:cNvSpPr txBox="1"/>
          <p:nvPr>
            <p:ph type="title"/>
          </p:nvPr>
        </p:nvSpPr>
        <p:spPr>
          <a:xfrm>
            <a:off x="948690" y="640080"/>
            <a:ext cx="10515600" cy="13255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7200">
                <a:latin typeface="CandyQelling" panose="02000503000000000000" charset="0"/>
                <a:cs typeface="CandyQelling" panose="02000503000000000000" charset="0"/>
              </a:rPr>
              <a:t>Información y Noticias</a:t>
            </a:r>
            <a:endParaRPr lang="en-US" altLang="en-US" sz="7200">
              <a:latin typeface="CandyQelling" panose="02000503000000000000" charset="0"/>
              <a:cs typeface="CandyQelling" panose="02000503000000000000" charset="0"/>
            </a:endParaRPr>
          </a:p>
        </p:txBody>
      </p:sp>
      <p:sp>
        <p:nvSpPr>
          <p:cNvPr id="17" name="Google Shape;409;p46"/>
          <p:cNvSpPr txBox="1"/>
          <p:nvPr/>
        </p:nvSpPr>
        <p:spPr>
          <a:xfrm>
            <a:off x="3481705" y="5746750"/>
            <a:ext cx="4993005" cy="461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p>
            <a:pPr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b="1" i="1">
                <a:solidFill>
                  <a:schemeClr val="accent1">
                    <a:lumMod val="60000"/>
                    <a:lumOff val="40000"/>
                  </a:schemeClr>
                </a:solidFill>
                <a:latin typeface="Bell MT" panose="02020503060305020303" charset="0"/>
                <a:ea typeface="Nunito"/>
                <a:cs typeface="Bell MT" panose="02020503060305020303" charset="0"/>
                <a:sym typeface="Nunito"/>
              </a:rPr>
              <a:t>“Por todos los medios a todas las personas”</a:t>
            </a:r>
            <a:endParaRPr lang="en-US" altLang="en-GB" b="1" i="1" u="sng">
              <a:solidFill>
                <a:schemeClr val="accent1">
                  <a:lumMod val="60000"/>
                  <a:lumOff val="40000"/>
                </a:schemeClr>
              </a:solidFill>
              <a:latin typeface="Bell MT" panose="02020503060305020303" charset="0"/>
              <a:ea typeface="Nunito"/>
              <a:cs typeface="Bell MT" panose="02020503060305020303" charset="0"/>
              <a:sym typeface="Nunito"/>
            </a:endParaRPr>
          </a:p>
        </p:txBody>
      </p:sp>
      <p:pic>
        <p:nvPicPr>
          <p:cNvPr id="5" name="Imagen 4" descr="Screenshot_20230510-134949"/>
          <p:cNvPicPr>
            <a:picLocks noChangeAspect="1"/>
          </p:cNvPicPr>
          <p:nvPr/>
        </p:nvPicPr>
        <p:blipFill>
          <a:blip r:embed="rId2"/>
          <a:srcRect t="10370" b="44704"/>
          <a:stretch>
            <a:fillRect/>
          </a:stretch>
        </p:blipFill>
        <p:spPr>
          <a:xfrm>
            <a:off x="158115" y="2433320"/>
            <a:ext cx="2390140" cy="2386330"/>
          </a:xfrm>
          <a:prstGeom prst="rect">
            <a:avLst/>
          </a:prstGeom>
        </p:spPr>
      </p:pic>
      <p:pic>
        <p:nvPicPr>
          <p:cNvPr id="7" name="Imagen 6" descr="Screenshot_20230626-195053"/>
          <p:cNvPicPr>
            <a:picLocks noChangeAspect="1"/>
          </p:cNvPicPr>
          <p:nvPr/>
        </p:nvPicPr>
        <p:blipFill>
          <a:blip r:embed="rId3"/>
          <a:srcRect t="10824" b="46537"/>
          <a:stretch>
            <a:fillRect/>
          </a:stretch>
        </p:blipFill>
        <p:spPr>
          <a:xfrm>
            <a:off x="2548255" y="2433320"/>
            <a:ext cx="2411095" cy="228473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1915" y="2433320"/>
            <a:ext cx="2089150" cy="248983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51065" y="2433320"/>
            <a:ext cx="3168650" cy="267144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334;p45"/>
          <p:cNvSpPr txBox="1"/>
          <p:nvPr>
            <p:ph type="title"/>
          </p:nvPr>
        </p:nvSpPr>
        <p:spPr>
          <a:xfrm>
            <a:off x="948690" y="133985"/>
            <a:ext cx="10515600" cy="13255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7200">
                <a:latin typeface="CandyQelling" panose="02000503000000000000" charset="0"/>
                <a:cs typeface="CandyQelling" panose="02000503000000000000" charset="0"/>
              </a:rPr>
              <a:t>Información y Noticias</a:t>
            </a:r>
            <a:endParaRPr lang="en-US" altLang="en-US" sz="7200">
              <a:latin typeface="CandyQelling" panose="02000503000000000000" charset="0"/>
              <a:cs typeface="CandyQelling" panose="02000503000000000000" charset="0"/>
            </a:endParaRPr>
          </a:p>
        </p:txBody>
      </p:sp>
      <p:sp>
        <p:nvSpPr>
          <p:cNvPr id="17" name="Google Shape;409;p46"/>
          <p:cNvSpPr txBox="1"/>
          <p:nvPr/>
        </p:nvSpPr>
        <p:spPr>
          <a:xfrm>
            <a:off x="3481705" y="5746750"/>
            <a:ext cx="4993005" cy="461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p>
            <a:pPr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b="1" i="1">
                <a:solidFill>
                  <a:schemeClr val="accent1">
                    <a:lumMod val="60000"/>
                    <a:lumOff val="40000"/>
                  </a:schemeClr>
                </a:solidFill>
                <a:latin typeface="Bell MT" panose="02020503060305020303" charset="0"/>
                <a:ea typeface="Nunito"/>
                <a:cs typeface="Bell MT" panose="02020503060305020303" charset="0"/>
                <a:sym typeface="Nunito"/>
              </a:rPr>
              <a:t>“Por todos los medios a todas las personas”</a:t>
            </a:r>
            <a:endParaRPr lang="en-US" altLang="en-GB" b="1" i="1" u="sng">
              <a:solidFill>
                <a:schemeClr val="accent1">
                  <a:lumMod val="60000"/>
                  <a:lumOff val="40000"/>
                </a:schemeClr>
              </a:solidFill>
              <a:latin typeface="Bell MT" panose="02020503060305020303" charset="0"/>
              <a:ea typeface="Nunito"/>
              <a:cs typeface="Bell MT" panose="02020503060305020303" charset="0"/>
              <a:sym typeface="Nunito"/>
            </a:endParaRPr>
          </a:p>
        </p:txBody>
      </p:sp>
      <p:pic>
        <p:nvPicPr>
          <p:cNvPr id="5" name="Imagen 4" descr="Screenshot_20230823-103430"/>
          <p:cNvPicPr>
            <a:picLocks noChangeAspect="1"/>
          </p:cNvPicPr>
          <p:nvPr/>
        </p:nvPicPr>
        <p:blipFill>
          <a:blip r:embed="rId2"/>
          <a:srcRect t="11519" b="6917"/>
          <a:stretch>
            <a:fillRect/>
          </a:stretch>
        </p:blipFill>
        <p:spPr>
          <a:xfrm>
            <a:off x="254635" y="1459865"/>
            <a:ext cx="2510155" cy="4550410"/>
          </a:xfrm>
          <a:prstGeom prst="rect">
            <a:avLst/>
          </a:prstGeom>
        </p:spPr>
      </p:pic>
      <p:pic>
        <p:nvPicPr>
          <p:cNvPr id="7" name="Imagen 6" descr="Screenshot_20230823-103507"/>
          <p:cNvPicPr>
            <a:picLocks noChangeAspect="1"/>
          </p:cNvPicPr>
          <p:nvPr/>
        </p:nvPicPr>
        <p:blipFill>
          <a:blip r:embed="rId3"/>
          <a:srcRect t="11750" b="6907"/>
          <a:stretch>
            <a:fillRect/>
          </a:stretch>
        </p:blipFill>
        <p:spPr>
          <a:xfrm>
            <a:off x="2811145" y="1421765"/>
            <a:ext cx="2350770" cy="4250690"/>
          </a:xfrm>
          <a:prstGeom prst="rect">
            <a:avLst/>
          </a:prstGeom>
        </p:spPr>
      </p:pic>
      <p:pic>
        <p:nvPicPr>
          <p:cNvPr id="8" name="Imagen 7" descr="Screenshot_20230824-174124"/>
          <p:cNvPicPr>
            <a:picLocks noChangeAspect="1"/>
          </p:cNvPicPr>
          <p:nvPr/>
        </p:nvPicPr>
        <p:blipFill>
          <a:blip r:embed="rId4"/>
          <a:srcRect t="25111" b="21426"/>
          <a:stretch>
            <a:fillRect/>
          </a:stretch>
        </p:blipFill>
        <p:spPr>
          <a:xfrm>
            <a:off x="5220970" y="1459865"/>
            <a:ext cx="2833370" cy="3666490"/>
          </a:xfrm>
          <a:prstGeom prst="rect">
            <a:avLst/>
          </a:prstGeom>
        </p:spPr>
      </p:pic>
      <p:grpSp>
        <p:nvGrpSpPr>
          <p:cNvPr id="1641" name="Google Shape;1641;p69"/>
          <p:cNvGrpSpPr/>
          <p:nvPr/>
        </p:nvGrpSpPr>
        <p:grpSpPr>
          <a:xfrm>
            <a:off x="8756015" y="5447665"/>
            <a:ext cx="1426845" cy="1336040"/>
            <a:chOff x="-4036725" y="799375"/>
            <a:chExt cx="2321750" cy="3218250"/>
          </a:xfrm>
        </p:grpSpPr>
        <p:sp>
          <p:nvSpPr>
            <p:cNvPr id="1642" name="Google Shape;1642;p69"/>
            <p:cNvSpPr/>
            <p:nvPr/>
          </p:nvSpPr>
          <p:spPr>
            <a:xfrm>
              <a:off x="-3749900" y="1665725"/>
              <a:ext cx="359550" cy="786750"/>
            </a:xfrm>
            <a:custGeom>
              <a:avLst/>
              <a:gdLst/>
              <a:ahLst/>
              <a:cxnLst/>
              <a:rect l="l" t="t" r="r" b="b"/>
              <a:pathLst>
                <a:path w="14382" h="31470" extrusionOk="0">
                  <a:moveTo>
                    <a:pt x="11343" y="1"/>
                  </a:moveTo>
                  <a:lnTo>
                    <a:pt x="1" y="1546"/>
                  </a:lnTo>
                  <a:lnTo>
                    <a:pt x="8985" y="31469"/>
                  </a:lnTo>
                  <a:lnTo>
                    <a:pt x="14381" y="30902"/>
                  </a:lnTo>
                  <a:lnTo>
                    <a:pt x="11343" y="1"/>
                  </a:lnTo>
                  <a:close/>
                </a:path>
              </a:pathLst>
            </a:custGeom>
            <a:solidFill>
              <a:srgbClr val="010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3" name="Google Shape;1643;p69"/>
            <p:cNvSpPr/>
            <p:nvPr/>
          </p:nvSpPr>
          <p:spPr>
            <a:xfrm>
              <a:off x="-3544500" y="2369075"/>
              <a:ext cx="150425" cy="46725"/>
            </a:xfrm>
            <a:custGeom>
              <a:avLst/>
              <a:gdLst/>
              <a:ahLst/>
              <a:cxnLst/>
              <a:rect l="l" t="t" r="r" b="b"/>
              <a:pathLst>
                <a:path w="6017" h="1869" extrusionOk="0">
                  <a:moveTo>
                    <a:pt x="5895" y="0"/>
                  </a:moveTo>
                  <a:lnTo>
                    <a:pt x="1" y="786"/>
                  </a:lnTo>
                  <a:lnTo>
                    <a:pt x="333" y="1869"/>
                  </a:lnTo>
                  <a:lnTo>
                    <a:pt x="6017" y="1318"/>
                  </a:lnTo>
                  <a:lnTo>
                    <a:pt x="5895" y="0"/>
                  </a:lnTo>
                  <a:close/>
                </a:path>
              </a:pathLst>
            </a:custGeom>
            <a:solidFill>
              <a:srgbClr val="2944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4" name="Google Shape;1644;p69"/>
            <p:cNvSpPr/>
            <p:nvPr/>
          </p:nvSpPr>
          <p:spPr>
            <a:xfrm>
              <a:off x="-3880875" y="1437175"/>
              <a:ext cx="485725" cy="399825"/>
            </a:xfrm>
            <a:custGeom>
              <a:avLst/>
              <a:gdLst/>
              <a:ahLst/>
              <a:cxnLst/>
              <a:rect l="l" t="t" r="r" b="b"/>
              <a:pathLst>
                <a:path w="19429" h="15993" extrusionOk="0">
                  <a:moveTo>
                    <a:pt x="19393" y="1"/>
                  </a:moveTo>
                  <a:lnTo>
                    <a:pt x="1" y="2271"/>
                  </a:lnTo>
                  <a:lnTo>
                    <a:pt x="27" y="2716"/>
                  </a:lnTo>
                  <a:lnTo>
                    <a:pt x="3423" y="15133"/>
                  </a:lnTo>
                  <a:cubicBezTo>
                    <a:pt x="3565" y="15651"/>
                    <a:pt x="4010" y="15993"/>
                    <a:pt x="4498" y="15993"/>
                  </a:cubicBezTo>
                  <a:cubicBezTo>
                    <a:pt x="4553" y="15993"/>
                    <a:pt x="4608" y="15988"/>
                    <a:pt x="4663" y="15980"/>
                  </a:cubicBezTo>
                  <a:lnTo>
                    <a:pt x="17726" y="13928"/>
                  </a:lnTo>
                  <a:cubicBezTo>
                    <a:pt x="18241" y="13849"/>
                    <a:pt x="18634" y="13395"/>
                    <a:pt x="18669" y="12845"/>
                  </a:cubicBezTo>
                  <a:lnTo>
                    <a:pt x="19428" y="359"/>
                  </a:lnTo>
                  <a:lnTo>
                    <a:pt x="19393" y="1"/>
                  </a:lnTo>
                  <a:close/>
                </a:path>
              </a:pathLst>
            </a:custGeom>
            <a:solidFill>
              <a:srgbClr val="B22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5" name="Google Shape;1645;p69"/>
            <p:cNvSpPr/>
            <p:nvPr/>
          </p:nvSpPr>
          <p:spPr>
            <a:xfrm>
              <a:off x="-3807750" y="1543200"/>
              <a:ext cx="118350" cy="105350"/>
            </a:xfrm>
            <a:custGeom>
              <a:avLst/>
              <a:gdLst/>
              <a:ahLst/>
              <a:cxnLst/>
              <a:rect l="l" t="t" r="r" b="b"/>
              <a:pathLst>
                <a:path w="4734" h="4214" extrusionOk="0">
                  <a:moveTo>
                    <a:pt x="2363" y="0"/>
                  </a:moveTo>
                  <a:cubicBezTo>
                    <a:pt x="1894" y="0"/>
                    <a:pt x="1422" y="156"/>
                    <a:pt x="1031" y="475"/>
                  </a:cubicBezTo>
                  <a:cubicBezTo>
                    <a:pt x="132" y="1217"/>
                    <a:pt x="1" y="2544"/>
                    <a:pt x="743" y="3444"/>
                  </a:cubicBezTo>
                  <a:cubicBezTo>
                    <a:pt x="1156" y="3950"/>
                    <a:pt x="1758" y="4213"/>
                    <a:pt x="2366" y="4213"/>
                  </a:cubicBezTo>
                  <a:cubicBezTo>
                    <a:pt x="2836" y="4213"/>
                    <a:pt x="3310" y="4056"/>
                    <a:pt x="3703" y="3732"/>
                  </a:cubicBezTo>
                  <a:cubicBezTo>
                    <a:pt x="4602" y="2990"/>
                    <a:pt x="4733" y="1662"/>
                    <a:pt x="4000" y="772"/>
                  </a:cubicBezTo>
                  <a:cubicBezTo>
                    <a:pt x="3580" y="263"/>
                    <a:pt x="2974" y="0"/>
                    <a:pt x="2363" y="0"/>
                  </a:cubicBez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6" name="Google Shape;1646;p69"/>
            <p:cNvSpPr/>
            <p:nvPr/>
          </p:nvSpPr>
          <p:spPr>
            <a:xfrm>
              <a:off x="-3696200" y="1528675"/>
              <a:ext cx="252150" cy="237000"/>
            </a:xfrm>
            <a:custGeom>
              <a:avLst/>
              <a:gdLst/>
              <a:ahLst/>
              <a:cxnLst/>
              <a:rect l="l" t="t" r="r" b="b"/>
              <a:pathLst>
                <a:path w="10086" h="9480" extrusionOk="0">
                  <a:moveTo>
                    <a:pt x="5029" y="0"/>
                  </a:moveTo>
                  <a:cubicBezTo>
                    <a:pt x="2686" y="0"/>
                    <a:pt x="653" y="1733"/>
                    <a:pt x="341" y="4112"/>
                  </a:cubicBezTo>
                  <a:cubicBezTo>
                    <a:pt x="0" y="6705"/>
                    <a:pt x="1817" y="9089"/>
                    <a:pt x="4419" y="9438"/>
                  </a:cubicBezTo>
                  <a:cubicBezTo>
                    <a:pt x="4628" y="9466"/>
                    <a:pt x="4836" y="9479"/>
                    <a:pt x="5042" y="9479"/>
                  </a:cubicBezTo>
                  <a:cubicBezTo>
                    <a:pt x="7383" y="9479"/>
                    <a:pt x="9423" y="7744"/>
                    <a:pt x="9736" y="5361"/>
                  </a:cubicBezTo>
                  <a:cubicBezTo>
                    <a:pt x="10085" y="2767"/>
                    <a:pt x="8261" y="383"/>
                    <a:pt x="5667" y="43"/>
                  </a:cubicBezTo>
                  <a:cubicBezTo>
                    <a:pt x="5453" y="14"/>
                    <a:pt x="5239" y="0"/>
                    <a:pt x="5029" y="0"/>
                  </a:cubicBez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7" name="Google Shape;1647;p69"/>
            <p:cNvSpPr/>
            <p:nvPr/>
          </p:nvSpPr>
          <p:spPr>
            <a:xfrm>
              <a:off x="-3882525" y="1311900"/>
              <a:ext cx="489125" cy="202700"/>
            </a:xfrm>
            <a:custGeom>
              <a:avLst/>
              <a:gdLst/>
              <a:ahLst/>
              <a:cxnLst/>
              <a:rect l="l" t="t" r="r" b="b"/>
              <a:pathLst>
                <a:path w="19565" h="8108" extrusionOk="0">
                  <a:moveTo>
                    <a:pt x="17663" y="1"/>
                  </a:moveTo>
                  <a:cubicBezTo>
                    <a:pt x="17630" y="1"/>
                    <a:pt x="17598" y="3"/>
                    <a:pt x="17565" y="9"/>
                  </a:cubicBezTo>
                  <a:lnTo>
                    <a:pt x="1228" y="2689"/>
                  </a:lnTo>
                  <a:cubicBezTo>
                    <a:pt x="948" y="2733"/>
                    <a:pt x="730" y="2969"/>
                    <a:pt x="678" y="3265"/>
                  </a:cubicBezTo>
                  <a:lnTo>
                    <a:pt x="67" y="7282"/>
                  </a:lnTo>
                  <a:cubicBezTo>
                    <a:pt x="1" y="7718"/>
                    <a:pt x="322" y="8107"/>
                    <a:pt x="725" y="8107"/>
                  </a:cubicBezTo>
                  <a:cubicBezTo>
                    <a:pt x="750" y="8107"/>
                    <a:pt x="775" y="8106"/>
                    <a:pt x="800" y="8103"/>
                  </a:cubicBezTo>
                  <a:lnTo>
                    <a:pt x="18901" y="5894"/>
                  </a:lnTo>
                  <a:cubicBezTo>
                    <a:pt x="19302" y="5841"/>
                    <a:pt x="19564" y="5422"/>
                    <a:pt x="19459" y="5012"/>
                  </a:cubicBezTo>
                  <a:lnTo>
                    <a:pt x="18307" y="524"/>
                  </a:lnTo>
                  <a:cubicBezTo>
                    <a:pt x="18228" y="209"/>
                    <a:pt x="17958" y="1"/>
                    <a:pt x="17663" y="1"/>
                  </a:cubicBez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8" name="Google Shape;1648;p69"/>
            <p:cNvSpPr/>
            <p:nvPr/>
          </p:nvSpPr>
          <p:spPr>
            <a:xfrm>
              <a:off x="-3883700" y="1044200"/>
              <a:ext cx="426550" cy="429525"/>
            </a:xfrm>
            <a:custGeom>
              <a:avLst/>
              <a:gdLst/>
              <a:ahLst/>
              <a:cxnLst/>
              <a:rect l="l" t="t" r="r" b="b"/>
              <a:pathLst>
                <a:path w="17062" h="17181" extrusionOk="0">
                  <a:moveTo>
                    <a:pt x="8506" y="1"/>
                  </a:moveTo>
                  <a:cubicBezTo>
                    <a:pt x="8366" y="1"/>
                    <a:pt x="8226" y="4"/>
                    <a:pt x="8086" y="12"/>
                  </a:cubicBezTo>
                  <a:cubicBezTo>
                    <a:pt x="3510" y="247"/>
                    <a:pt x="0" y="4290"/>
                    <a:pt x="245" y="9023"/>
                  </a:cubicBezTo>
                  <a:cubicBezTo>
                    <a:pt x="490" y="13618"/>
                    <a:pt x="4164" y="17180"/>
                    <a:pt x="8556" y="17180"/>
                  </a:cubicBezTo>
                  <a:cubicBezTo>
                    <a:pt x="8695" y="17180"/>
                    <a:pt x="8835" y="17176"/>
                    <a:pt x="8976" y="17169"/>
                  </a:cubicBezTo>
                  <a:cubicBezTo>
                    <a:pt x="13551" y="16925"/>
                    <a:pt x="17062" y="12891"/>
                    <a:pt x="16817" y="8158"/>
                  </a:cubicBezTo>
                  <a:cubicBezTo>
                    <a:pt x="16572" y="3563"/>
                    <a:pt x="12897" y="1"/>
                    <a:pt x="8506" y="1"/>
                  </a:cubicBezTo>
                  <a:close/>
                </a:path>
              </a:pathLst>
            </a:custGeom>
            <a:solidFill>
              <a:srgbClr val="010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9" name="Google Shape;1649;p69"/>
            <p:cNvSpPr/>
            <p:nvPr/>
          </p:nvSpPr>
          <p:spPr>
            <a:xfrm>
              <a:off x="-3807525" y="1097300"/>
              <a:ext cx="291450" cy="305625"/>
            </a:xfrm>
            <a:custGeom>
              <a:avLst/>
              <a:gdLst/>
              <a:ahLst/>
              <a:cxnLst/>
              <a:rect l="l" t="t" r="r" b="b"/>
              <a:pathLst>
                <a:path w="11658" h="12225" fill="none" extrusionOk="0">
                  <a:moveTo>
                    <a:pt x="11657" y="12225"/>
                  </a:moveTo>
                  <a:cubicBezTo>
                    <a:pt x="11177" y="10644"/>
                    <a:pt x="10234" y="8278"/>
                    <a:pt x="8322" y="5903"/>
                  </a:cubicBezTo>
                  <a:cubicBezTo>
                    <a:pt x="5353" y="2218"/>
                    <a:pt x="1738" y="629"/>
                    <a:pt x="0" y="1"/>
                  </a:cubicBez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0" name="Google Shape;1650;p69"/>
            <p:cNvSpPr/>
            <p:nvPr/>
          </p:nvSpPr>
          <p:spPr>
            <a:xfrm>
              <a:off x="-3766925" y="1068500"/>
              <a:ext cx="280525" cy="289900"/>
            </a:xfrm>
            <a:custGeom>
              <a:avLst/>
              <a:gdLst/>
              <a:ahLst/>
              <a:cxnLst/>
              <a:rect l="l" t="t" r="r" b="b"/>
              <a:pathLst>
                <a:path w="11221" h="11596" fill="none" extrusionOk="0">
                  <a:moveTo>
                    <a:pt x="11221" y="11596"/>
                  </a:moveTo>
                  <a:cubicBezTo>
                    <a:pt x="10880" y="10155"/>
                    <a:pt x="10077" y="7675"/>
                    <a:pt x="8086" y="5239"/>
                  </a:cubicBezTo>
                  <a:cubicBezTo>
                    <a:pt x="5152" y="1659"/>
                    <a:pt x="1459" y="410"/>
                    <a:pt x="0" y="0"/>
                  </a:cubicBez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1" name="Google Shape;1651;p69"/>
            <p:cNvSpPr/>
            <p:nvPr/>
          </p:nvSpPr>
          <p:spPr>
            <a:xfrm>
              <a:off x="-3699250" y="1046225"/>
              <a:ext cx="235550" cy="229450"/>
            </a:xfrm>
            <a:custGeom>
              <a:avLst/>
              <a:gdLst/>
              <a:ahLst/>
              <a:cxnLst/>
              <a:rect l="l" t="t" r="r" b="b"/>
              <a:pathLst>
                <a:path w="9422" h="9178" fill="none" extrusionOk="0">
                  <a:moveTo>
                    <a:pt x="9422" y="9177"/>
                  </a:moveTo>
                  <a:cubicBezTo>
                    <a:pt x="9099" y="8025"/>
                    <a:pt x="8286" y="5737"/>
                    <a:pt x="6235" y="3615"/>
                  </a:cubicBezTo>
                  <a:cubicBezTo>
                    <a:pt x="3860" y="1153"/>
                    <a:pt x="1170" y="297"/>
                    <a:pt x="0" y="0"/>
                  </a:cubicBez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2" name="Google Shape;1652;p69"/>
            <p:cNvSpPr/>
            <p:nvPr/>
          </p:nvSpPr>
          <p:spPr>
            <a:xfrm>
              <a:off x="-3853375" y="1156900"/>
              <a:ext cx="295600" cy="282700"/>
            </a:xfrm>
            <a:custGeom>
              <a:avLst/>
              <a:gdLst/>
              <a:ahLst/>
              <a:cxnLst/>
              <a:rect l="l" t="t" r="r" b="b"/>
              <a:pathLst>
                <a:path w="11824" h="11308" fill="none" extrusionOk="0">
                  <a:moveTo>
                    <a:pt x="11823" y="11308"/>
                  </a:moveTo>
                  <a:cubicBezTo>
                    <a:pt x="10968" y="9483"/>
                    <a:pt x="9300" y="6558"/>
                    <a:pt x="6235" y="3868"/>
                  </a:cubicBezTo>
                  <a:cubicBezTo>
                    <a:pt x="3930" y="1860"/>
                    <a:pt x="1642" y="681"/>
                    <a:pt x="1" y="0"/>
                  </a:cubicBez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3" name="Google Shape;1653;p69"/>
            <p:cNvSpPr/>
            <p:nvPr/>
          </p:nvSpPr>
          <p:spPr>
            <a:xfrm>
              <a:off x="-3877150" y="1238325"/>
              <a:ext cx="258675" cy="228775"/>
            </a:xfrm>
            <a:custGeom>
              <a:avLst/>
              <a:gdLst/>
              <a:ahLst/>
              <a:cxnLst/>
              <a:rect l="l" t="t" r="r" b="b"/>
              <a:pathLst>
                <a:path w="10347" h="9151" fill="none" extrusionOk="0">
                  <a:moveTo>
                    <a:pt x="10347" y="9151"/>
                  </a:moveTo>
                  <a:cubicBezTo>
                    <a:pt x="9011" y="7317"/>
                    <a:pt x="7099" y="5100"/>
                    <a:pt x="4444" y="2978"/>
                  </a:cubicBezTo>
                  <a:cubicBezTo>
                    <a:pt x="2881" y="1729"/>
                    <a:pt x="1362" y="751"/>
                    <a:pt x="0" y="0"/>
                  </a:cubicBez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4" name="Google Shape;1654;p69"/>
            <p:cNvSpPr/>
            <p:nvPr/>
          </p:nvSpPr>
          <p:spPr>
            <a:xfrm>
              <a:off x="-3821500" y="1113675"/>
              <a:ext cx="305625" cy="291450"/>
            </a:xfrm>
            <a:custGeom>
              <a:avLst/>
              <a:gdLst/>
              <a:ahLst/>
              <a:cxnLst/>
              <a:rect l="l" t="t" r="r" b="b"/>
              <a:pathLst>
                <a:path w="12225" h="11658" fill="none" extrusionOk="0">
                  <a:moveTo>
                    <a:pt x="1" y="11657"/>
                  </a:moveTo>
                  <a:cubicBezTo>
                    <a:pt x="1581" y="11177"/>
                    <a:pt x="3947" y="10234"/>
                    <a:pt x="6322" y="8322"/>
                  </a:cubicBezTo>
                  <a:cubicBezTo>
                    <a:pt x="10007" y="5353"/>
                    <a:pt x="11596" y="1738"/>
                    <a:pt x="12225" y="1"/>
                  </a:cubicBez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5" name="Google Shape;1655;p69"/>
            <p:cNvSpPr/>
            <p:nvPr/>
          </p:nvSpPr>
          <p:spPr>
            <a:xfrm>
              <a:off x="-3786575" y="1149475"/>
              <a:ext cx="294275" cy="287300"/>
            </a:xfrm>
            <a:custGeom>
              <a:avLst/>
              <a:gdLst/>
              <a:ahLst/>
              <a:cxnLst/>
              <a:rect l="l" t="t" r="r" b="b"/>
              <a:pathLst>
                <a:path w="11771" h="11492" fill="none" extrusionOk="0">
                  <a:moveTo>
                    <a:pt x="1" y="11491"/>
                  </a:moveTo>
                  <a:cubicBezTo>
                    <a:pt x="1206" y="11308"/>
                    <a:pt x="4724" y="10618"/>
                    <a:pt x="7798" y="7588"/>
                  </a:cubicBezTo>
                  <a:cubicBezTo>
                    <a:pt x="10793" y="4628"/>
                    <a:pt x="11561" y="1205"/>
                    <a:pt x="11771" y="0"/>
                  </a:cubicBez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6" name="Google Shape;1656;p69"/>
            <p:cNvSpPr/>
            <p:nvPr/>
          </p:nvSpPr>
          <p:spPr>
            <a:xfrm>
              <a:off x="-3720875" y="1204475"/>
              <a:ext cx="250850" cy="262850"/>
            </a:xfrm>
            <a:custGeom>
              <a:avLst/>
              <a:gdLst/>
              <a:ahLst/>
              <a:cxnLst/>
              <a:rect l="l" t="t" r="r" b="b"/>
              <a:pathLst>
                <a:path w="10034" h="10514" fill="none" extrusionOk="0">
                  <a:moveTo>
                    <a:pt x="1" y="10514"/>
                  </a:moveTo>
                  <a:cubicBezTo>
                    <a:pt x="1075" y="10304"/>
                    <a:pt x="4052" y="9588"/>
                    <a:pt x="6628" y="6934"/>
                  </a:cubicBezTo>
                  <a:cubicBezTo>
                    <a:pt x="9282" y="4192"/>
                    <a:pt x="9876" y="1066"/>
                    <a:pt x="10033" y="1"/>
                  </a:cubicBez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7" name="Google Shape;1657;p69"/>
            <p:cNvSpPr/>
            <p:nvPr/>
          </p:nvSpPr>
          <p:spPr>
            <a:xfrm>
              <a:off x="-3858175" y="1067825"/>
              <a:ext cx="282725" cy="282275"/>
            </a:xfrm>
            <a:custGeom>
              <a:avLst/>
              <a:gdLst/>
              <a:ahLst/>
              <a:cxnLst/>
              <a:rect l="l" t="t" r="r" b="b"/>
              <a:pathLst>
                <a:path w="11309" h="11291" fill="none" extrusionOk="0">
                  <a:moveTo>
                    <a:pt x="1" y="11291"/>
                  </a:moveTo>
                  <a:cubicBezTo>
                    <a:pt x="1817" y="10435"/>
                    <a:pt x="4576" y="8855"/>
                    <a:pt x="7195" y="6052"/>
                  </a:cubicBezTo>
                  <a:cubicBezTo>
                    <a:pt x="9265" y="3843"/>
                    <a:pt x="10540" y="1625"/>
                    <a:pt x="11308" y="1"/>
                  </a:cubicBez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8" name="Google Shape;1658;p69"/>
            <p:cNvSpPr/>
            <p:nvPr/>
          </p:nvSpPr>
          <p:spPr>
            <a:xfrm>
              <a:off x="-3876500" y="1044050"/>
              <a:ext cx="219625" cy="239700"/>
            </a:xfrm>
            <a:custGeom>
              <a:avLst/>
              <a:gdLst/>
              <a:ahLst/>
              <a:cxnLst/>
              <a:rect l="l" t="t" r="r" b="b"/>
              <a:pathLst>
                <a:path w="8785" h="9588" fill="none" extrusionOk="0">
                  <a:moveTo>
                    <a:pt x="0" y="9587"/>
                  </a:moveTo>
                  <a:cubicBezTo>
                    <a:pt x="1650" y="8522"/>
                    <a:pt x="3781" y="6872"/>
                    <a:pt x="5807" y="4445"/>
                  </a:cubicBezTo>
                  <a:cubicBezTo>
                    <a:pt x="7125" y="2855"/>
                    <a:pt x="8086" y="1319"/>
                    <a:pt x="8784" y="0"/>
                  </a:cubicBez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9" name="Google Shape;1659;p69"/>
            <p:cNvSpPr/>
            <p:nvPr/>
          </p:nvSpPr>
          <p:spPr>
            <a:xfrm>
              <a:off x="-3187125" y="1122325"/>
              <a:ext cx="586325" cy="1162950"/>
            </a:xfrm>
            <a:custGeom>
              <a:avLst/>
              <a:gdLst/>
              <a:ahLst/>
              <a:cxnLst/>
              <a:rect l="l" t="t" r="r" b="b"/>
              <a:pathLst>
                <a:path w="23453" h="46518" extrusionOk="0">
                  <a:moveTo>
                    <a:pt x="5660" y="1"/>
                  </a:moveTo>
                  <a:cubicBezTo>
                    <a:pt x="3899" y="1"/>
                    <a:pt x="2433" y="1380"/>
                    <a:pt x="2331" y="3156"/>
                  </a:cubicBezTo>
                  <a:lnTo>
                    <a:pt x="104" y="42990"/>
                  </a:lnTo>
                  <a:cubicBezTo>
                    <a:pt x="0" y="44904"/>
                    <a:pt x="1529" y="46517"/>
                    <a:pt x="3454" y="46517"/>
                  </a:cubicBezTo>
                  <a:cubicBezTo>
                    <a:pt x="3470" y="46517"/>
                    <a:pt x="3485" y="46517"/>
                    <a:pt x="3501" y="46517"/>
                  </a:cubicBezTo>
                  <a:lnTo>
                    <a:pt x="19628" y="46255"/>
                  </a:lnTo>
                  <a:cubicBezTo>
                    <a:pt x="21435" y="46229"/>
                    <a:pt x="22894" y="44771"/>
                    <a:pt x="22920" y="42963"/>
                  </a:cubicBezTo>
                  <a:lnTo>
                    <a:pt x="23426" y="3994"/>
                  </a:lnTo>
                  <a:cubicBezTo>
                    <a:pt x="23452" y="2187"/>
                    <a:pt x="22038" y="685"/>
                    <a:pt x="20230" y="606"/>
                  </a:cubicBezTo>
                  <a:lnTo>
                    <a:pt x="5806" y="4"/>
                  </a:lnTo>
                  <a:cubicBezTo>
                    <a:pt x="5757" y="2"/>
                    <a:pt x="5709" y="1"/>
                    <a:pt x="5660" y="1"/>
                  </a:cubicBezTo>
                  <a:close/>
                </a:path>
              </a:pathLst>
            </a:custGeom>
            <a:solidFill>
              <a:srgbClr val="010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0" name="Google Shape;1660;p69"/>
            <p:cNvSpPr/>
            <p:nvPr/>
          </p:nvSpPr>
          <p:spPr>
            <a:xfrm>
              <a:off x="-2719575" y="1375850"/>
              <a:ext cx="116150" cy="127725"/>
            </a:xfrm>
            <a:custGeom>
              <a:avLst/>
              <a:gdLst/>
              <a:ahLst/>
              <a:cxnLst/>
              <a:rect l="l" t="t" r="r" b="b"/>
              <a:pathLst>
                <a:path w="4646" h="5109" extrusionOk="0">
                  <a:moveTo>
                    <a:pt x="4646" y="0"/>
                  </a:moveTo>
                  <a:lnTo>
                    <a:pt x="262" y="44"/>
                  </a:lnTo>
                  <a:lnTo>
                    <a:pt x="0" y="5108"/>
                  </a:lnTo>
                  <a:lnTo>
                    <a:pt x="4585" y="5108"/>
                  </a:lnTo>
                  <a:lnTo>
                    <a:pt x="4646" y="0"/>
                  </a:lnTo>
                  <a:close/>
                </a:path>
              </a:pathLst>
            </a:custGeom>
            <a:solidFill>
              <a:srgbClr val="D9C5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1" name="Google Shape;1661;p69"/>
            <p:cNvSpPr/>
            <p:nvPr/>
          </p:nvSpPr>
          <p:spPr>
            <a:xfrm>
              <a:off x="-3163325" y="1359900"/>
              <a:ext cx="417350" cy="892450"/>
            </a:xfrm>
            <a:custGeom>
              <a:avLst/>
              <a:gdLst/>
              <a:ahLst/>
              <a:cxnLst/>
              <a:rect l="l" t="t" r="r" b="b"/>
              <a:pathLst>
                <a:path w="16694" h="35698" extrusionOk="0">
                  <a:moveTo>
                    <a:pt x="1938" y="1"/>
                  </a:moveTo>
                  <a:lnTo>
                    <a:pt x="95" y="32744"/>
                  </a:lnTo>
                  <a:cubicBezTo>
                    <a:pt x="1" y="34355"/>
                    <a:pt x="1294" y="35697"/>
                    <a:pt x="2894" y="35697"/>
                  </a:cubicBezTo>
                  <a:cubicBezTo>
                    <a:pt x="2924" y="35697"/>
                    <a:pt x="2955" y="35697"/>
                    <a:pt x="2985" y="35696"/>
                  </a:cubicBezTo>
                  <a:lnTo>
                    <a:pt x="16004" y="35242"/>
                  </a:lnTo>
                  <a:lnTo>
                    <a:pt x="16694" y="394"/>
                  </a:lnTo>
                  <a:lnTo>
                    <a:pt x="1938" y="1"/>
                  </a:ln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2" name="Google Shape;1662;p69"/>
            <p:cNvSpPr/>
            <p:nvPr/>
          </p:nvSpPr>
          <p:spPr>
            <a:xfrm>
              <a:off x="-3158775" y="1394625"/>
              <a:ext cx="412150" cy="742850"/>
            </a:xfrm>
            <a:custGeom>
              <a:avLst/>
              <a:gdLst/>
              <a:ahLst/>
              <a:cxnLst/>
              <a:rect l="l" t="t" r="r" b="b"/>
              <a:pathLst>
                <a:path w="16486" h="29714" extrusionOk="0">
                  <a:moveTo>
                    <a:pt x="16486" y="0"/>
                  </a:moveTo>
                  <a:lnTo>
                    <a:pt x="1092" y="10434"/>
                  </a:lnTo>
                  <a:lnTo>
                    <a:pt x="1" y="29714"/>
                  </a:lnTo>
                  <a:lnTo>
                    <a:pt x="16233" y="17472"/>
                  </a:lnTo>
                  <a:lnTo>
                    <a:pt x="16486" y="0"/>
                  </a:lnTo>
                  <a:close/>
                </a:path>
              </a:pathLst>
            </a:custGeom>
            <a:solidFill>
              <a:srgbClr val="B22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3" name="Google Shape;1663;p69"/>
            <p:cNvSpPr/>
            <p:nvPr/>
          </p:nvSpPr>
          <p:spPr>
            <a:xfrm>
              <a:off x="-3066225" y="1443500"/>
              <a:ext cx="230975" cy="726725"/>
            </a:xfrm>
            <a:custGeom>
              <a:avLst/>
              <a:gdLst/>
              <a:ahLst/>
              <a:cxnLst/>
              <a:rect l="l" t="t" r="r" b="b"/>
              <a:pathLst>
                <a:path w="9239" h="29069" extrusionOk="0">
                  <a:moveTo>
                    <a:pt x="1249" y="1"/>
                  </a:moveTo>
                  <a:lnTo>
                    <a:pt x="1" y="29069"/>
                  </a:lnTo>
                  <a:lnTo>
                    <a:pt x="8357" y="28824"/>
                  </a:lnTo>
                  <a:lnTo>
                    <a:pt x="9239" y="211"/>
                  </a:lnTo>
                  <a:lnTo>
                    <a:pt x="1249" y="1"/>
                  </a:lnTo>
                  <a:close/>
                </a:path>
              </a:pathLst>
            </a:custGeom>
            <a:solidFill>
              <a:srgbClr val="010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4" name="Google Shape;1664;p69"/>
            <p:cNvSpPr/>
            <p:nvPr/>
          </p:nvSpPr>
          <p:spPr>
            <a:xfrm>
              <a:off x="-2933725" y="1774450"/>
              <a:ext cx="88450" cy="51975"/>
            </a:xfrm>
            <a:custGeom>
              <a:avLst/>
              <a:gdLst/>
              <a:ahLst/>
              <a:cxnLst/>
              <a:rect l="l" t="t" r="r" b="b"/>
              <a:pathLst>
                <a:path w="3538" h="2079" extrusionOk="0">
                  <a:moveTo>
                    <a:pt x="3537" y="0"/>
                  </a:moveTo>
                  <a:cubicBezTo>
                    <a:pt x="3424" y="96"/>
                    <a:pt x="3258" y="218"/>
                    <a:pt x="3048" y="349"/>
                  </a:cubicBezTo>
                  <a:cubicBezTo>
                    <a:pt x="1607" y="1231"/>
                    <a:pt x="1" y="1013"/>
                    <a:pt x="1" y="1092"/>
                  </a:cubicBezTo>
                  <a:cubicBezTo>
                    <a:pt x="1" y="1170"/>
                    <a:pt x="1450" y="1022"/>
                    <a:pt x="2917" y="1755"/>
                  </a:cubicBezTo>
                  <a:cubicBezTo>
                    <a:pt x="3153" y="1869"/>
                    <a:pt x="3345" y="1982"/>
                    <a:pt x="3476" y="2078"/>
                  </a:cubicBezTo>
                  <a:cubicBezTo>
                    <a:pt x="3493" y="1380"/>
                    <a:pt x="3520" y="690"/>
                    <a:pt x="353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5" name="Google Shape;1665;p69"/>
            <p:cNvSpPr/>
            <p:nvPr/>
          </p:nvSpPr>
          <p:spPr>
            <a:xfrm>
              <a:off x="-3051600" y="1756550"/>
              <a:ext cx="116825" cy="76200"/>
            </a:xfrm>
            <a:custGeom>
              <a:avLst/>
              <a:gdLst/>
              <a:ahLst/>
              <a:cxnLst/>
              <a:rect l="l" t="t" r="r" b="b"/>
              <a:pathLst>
                <a:path w="4673" h="3048" extrusionOk="0">
                  <a:moveTo>
                    <a:pt x="97" y="0"/>
                  </a:moveTo>
                  <a:cubicBezTo>
                    <a:pt x="62" y="1013"/>
                    <a:pt x="36" y="2035"/>
                    <a:pt x="1" y="3047"/>
                  </a:cubicBezTo>
                  <a:cubicBezTo>
                    <a:pt x="184" y="2908"/>
                    <a:pt x="437" y="2724"/>
                    <a:pt x="769" y="2541"/>
                  </a:cubicBezTo>
                  <a:cubicBezTo>
                    <a:pt x="1966" y="1886"/>
                    <a:pt x="3248" y="1797"/>
                    <a:pt x="4003" y="1797"/>
                  </a:cubicBezTo>
                  <a:cubicBezTo>
                    <a:pt x="4285" y="1797"/>
                    <a:pt x="4494" y="1809"/>
                    <a:pt x="4598" y="1809"/>
                  </a:cubicBezTo>
                  <a:cubicBezTo>
                    <a:pt x="4646" y="1809"/>
                    <a:pt x="4672" y="1807"/>
                    <a:pt x="4672" y="1799"/>
                  </a:cubicBezTo>
                  <a:cubicBezTo>
                    <a:pt x="4672" y="1729"/>
                    <a:pt x="2472" y="2008"/>
                    <a:pt x="856" y="760"/>
                  </a:cubicBezTo>
                  <a:cubicBezTo>
                    <a:pt x="516" y="498"/>
                    <a:pt x="263" y="218"/>
                    <a:pt x="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6" name="Google Shape;1666;p69"/>
            <p:cNvSpPr/>
            <p:nvPr/>
          </p:nvSpPr>
          <p:spPr>
            <a:xfrm>
              <a:off x="-3012075" y="1559800"/>
              <a:ext cx="146700" cy="133450"/>
            </a:xfrm>
            <a:custGeom>
              <a:avLst/>
              <a:gdLst/>
              <a:ahLst/>
              <a:cxnLst/>
              <a:rect l="l" t="t" r="r" b="b"/>
              <a:pathLst>
                <a:path w="5868" h="5338" extrusionOk="0">
                  <a:moveTo>
                    <a:pt x="2935" y="0"/>
                  </a:moveTo>
                  <a:cubicBezTo>
                    <a:pt x="1723" y="0"/>
                    <a:pt x="632" y="829"/>
                    <a:pt x="341" y="2055"/>
                  </a:cubicBezTo>
                  <a:cubicBezTo>
                    <a:pt x="0" y="3487"/>
                    <a:pt x="891" y="4928"/>
                    <a:pt x="2323" y="5268"/>
                  </a:cubicBezTo>
                  <a:cubicBezTo>
                    <a:pt x="2526" y="5315"/>
                    <a:pt x="2730" y="5338"/>
                    <a:pt x="2931" y="5338"/>
                  </a:cubicBezTo>
                  <a:cubicBezTo>
                    <a:pt x="4142" y="5338"/>
                    <a:pt x="5243" y="4514"/>
                    <a:pt x="5527" y="3286"/>
                  </a:cubicBezTo>
                  <a:cubicBezTo>
                    <a:pt x="5868" y="1854"/>
                    <a:pt x="4986" y="413"/>
                    <a:pt x="3554" y="73"/>
                  </a:cubicBezTo>
                  <a:cubicBezTo>
                    <a:pt x="3346" y="24"/>
                    <a:pt x="3139" y="0"/>
                    <a:pt x="29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7" name="Google Shape;1667;p69"/>
            <p:cNvSpPr/>
            <p:nvPr/>
          </p:nvSpPr>
          <p:spPr>
            <a:xfrm>
              <a:off x="-3032375" y="1926325"/>
              <a:ext cx="136225" cy="133500"/>
            </a:xfrm>
            <a:custGeom>
              <a:avLst/>
              <a:gdLst/>
              <a:ahLst/>
              <a:cxnLst/>
              <a:rect l="l" t="t" r="r" b="b"/>
              <a:pathLst>
                <a:path w="5449" h="5340" extrusionOk="0">
                  <a:moveTo>
                    <a:pt x="2732" y="1"/>
                  </a:moveTo>
                  <a:cubicBezTo>
                    <a:pt x="1299" y="1"/>
                    <a:pt x="112" y="1126"/>
                    <a:pt x="61" y="2569"/>
                  </a:cubicBezTo>
                  <a:cubicBezTo>
                    <a:pt x="0" y="4045"/>
                    <a:pt x="1153" y="5276"/>
                    <a:pt x="2620" y="5337"/>
                  </a:cubicBezTo>
                  <a:cubicBezTo>
                    <a:pt x="2652" y="5338"/>
                    <a:pt x="2685" y="5339"/>
                    <a:pt x="2717" y="5339"/>
                  </a:cubicBezTo>
                  <a:cubicBezTo>
                    <a:pt x="4149" y="5339"/>
                    <a:pt x="5336" y="4213"/>
                    <a:pt x="5388" y="2770"/>
                  </a:cubicBezTo>
                  <a:cubicBezTo>
                    <a:pt x="5449" y="1303"/>
                    <a:pt x="4296" y="63"/>
                    <a:pt x="2829" y="2"/>
                  </a:cubicBezTo>
                  <a:cubicBezTo>
                    <a:pt x="2797" y="1"/>
                    <a:pt x="2764" y="1"/>
                    <a:pt x="27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8" name="Google Shape;1668;p69"/>
            <p:cNvSpPr/>
            <p:nvPr/>
          </p:nvSpPr>
          <p:spPr>
            <a:xfrm>
              <a:off x="-3134550" y="1121450"/>
              <a:ext cx="532225" cy="204200"/>
            </a:xfrm>
            <a:custGeom>
              <a:avLst/>
              <a:gdLst/>
              <a:ahLst/>
              <a:cxnLst/>
              <a:rect l="l" t="t" r="r" b="b"/>
              <a:pathLst>
                <a:path w="21289" h="8168" extrusionOk="0">
                  <a:moveTo>
                    <a:pt x="2570" y="0"/>
                  </a:moveTo>
                  <a:cubicBezTo>
                    <a:pt x="1369" y="0"/>
                    <a:pt x="365" y="938"/>
                    <a:pt x="298" y="2152"/>
                  </a:cubicBezTo>
                  <a:lnTo>
                    <a:pt x="1" y="7190"/>
                  </a:lnTo>
                  <a:lnTo>
                    <a:pt x="21245" y="8168"/>
                  </a:lnTo>
                  <a:lnTo>
                    <a:pt x="21280" y="3173"/>
                  </a:lnTo>
                  <a:cubicBezTo>
                    <a:pt x="21288" y="1951"/>
                    <a:pt x="20337" y="938"/>
                    <a:pt x="19114" y="877"/>
                  </a:cubicBezTo>
                  <a:lnTo>
                    <a:pt x="2699" y="4"/>
                  </a:lnTo>
                  <a:cubicBezTo>
                    <a:pt x="2656" y="1"/>
                    <a:pt x="2613" y="0"/>
                    <a:pt x="2570" y="0"/>
                  </a:cubicBezTo>
                  <a:close/>
                </a:path>
              </a:pathLst>
            </a:custGeom>
            <a:solidFill>
              <a:srgbClr val="010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9" name="Google Shape;1669;p69"/>
            <p:cNvSpPr/>
            <p:nvPr/>
          </p:nvSpPr>
          <p:spPr>
            <a:xfrm>
              <a:off x="-3120575" y="1129175"/>
              <a:ext cx="495975" cy="195600"/>
            </a:xfrm>
            <a:custGeom>
              <a:avLst/>
              <a:gdLst/>
              <a:ahLst/>
              <a:cxnLst/>
              <a:rect l="l" t="t" r="r" b="b"/>
              <a:pathLst>
                <a:path w="19839" h="7824" fill="none" extrusionOk="0">
                  <a:moveTo>
                    <a:pt x="19839" y="7824"/>
                  </a:moveTo>
                  <a:lnTo>
                    <a:pt x="15298" y="393"/>
                  </a:lnTo>
                  <a:lnTo>
                    <a:pt x="11998" y="7431"/>
                  </a:lnTo>
                  <a:lnTo>
                    <a:pt x="7457" y="0"/>
                  </a:lnTo>
                  <a:lnTo>
                    <a:pt x="4157" y="7047"/>
                  </a:lnTo>
                  <a:lnTo>
                    <a:pt x="1" y="716"/>
                  </a:lnTo>
                </a:path>
              </a:pathLst>
            </a:custGeom>
            <a:noFill/>
            <a:ln w="28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0" name="Google Shape;1670;p69"/>
            <p:cNvSpPr/>
            <p:nvPr/>
          </p:nvSpPr>
          <p:spPr>
            <a:xfrm>
              <a:off x="-3134550" y="1124375"/>
              <a:ext cx="531125" cy="201275"/>
            </a:xfrm>
            <a:custGeom>
              <a:avLst/>
              <a:gdLst/>
              <a:ahLst/>
              <a:cxnLst/>
              <a:rect l="l" t="t" r="r" b="b"/>
              <a:pathLst>
                <a:path w="21245" h="8051" fill="none" extrusionOk="0">
                  <a:moveTo>
                    <a:pt x="19944" y="961"/>
                  </a:moveTo>
                  <a:lnTo>
                    <a:pt x="16477" y="7824"/>
                  </a:lnTo>
                  <a:lnTo>
                    <a:pt x="11937" y="393"/>
                  </a:lnTo>
                  <a:lnTo>
                    <a:pt x="8636" y="7431"/>
                  </a:lnTo>
                  <a:lnTo>
                    <a:pt x="4096" y="0"/>
                  </a:lnTo>
                  <a:lnTo>
                    <a:pt x="1" y="7073"/>
                  </a:lnTo>
                  <a:lnTo>
                    <a:pt x="21245" y="8051"/>
                  </a:lnTo>
                </a:path>
              </a:pathLst>
            </a:custGeom>
            <a:noFill/>
            <a:ln w="28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1" name="Google Shape;1671;p69"/>
            <p:cNvSpPr/>
            <p:nvPr/>
          </p:nvSpPr>
          <p:spPr>
            <a:xfrm>
              <a:off x="-2501275" y="1787975"/>
              <a:ext cx="421750" cy="790225"/>
            </a:xfrm>
            <a:custGeom>
              <a:avLst/>
              <a:gdLst/>
              <a:ahLst/>
              <a:cxnLst/>
              <a:rect l="l" t="t" r="r" b="b"/>
              <a:pathLst>
                <a:path w="16870" h="31609" extrusionOk="0">
                  <a:moveTo>
                    <a:pt x="6540" y="0"/>
                  </a:moveTo>
                  <a:lnTo>
                    <a:pt x="0" y="29540"/>
                  </a:lnTo>
                  <a:lnTo>
                    <a:pt x="4820" y="31609"/>
                  </a:lnTo>
                  <a:lnTo>
                    <a:pt x="16869" y="4052"/>
                  </a:lnTo>
                  <a:lnTo>
                    <a:pt x="6540" y="0"/>
                  </a:lnTo>
                  <a:close/>
                </a:path>
              </a:pathLst>
            </a:custGeom>
            <a:solidFill>
              <a:srgbClr val="010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2" name="Google Shape;1672;p69"/>
            <p:cNvSpPr/>
            <p:nvPr/>
          </p:nvSpPr>
          <p:spPr>
            <a:xfrm>
              <a:off x="-2493425" y="2463375"/>
              <a:ext cx="139725" cy="82525"/>
            </a:xfrm>
            <a:custGeom>
              <a:avLst/>
              <a:gdLst/>
              <a:ahLst/>
              <a:cxnLst/>
              <a:rect l="l" t="t" r="r" b="b"/>
              <a:pathLst>
                <a:path w="5589" h="3301" extrusionOk="0">
                  <a:moveTo>
                    <a:pt x="236" y="0"/>
                  </a:moveTo>
                  <a:lnTo>
                    <a:pt x="0" y="1074"/>
                  </a:lnTo>
                  <a:lnTo>
                    <a:pt x="5073" y="3301"/>
                  </a:lnTo>
                  <a:lnTo>
                    <a:pt x="5589" y="2122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rgbClr val="B22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3" name="Google Shape;1673;p69"/>
            <p:cNvSpPr/>
            <p:nvPr/>
          </p:nvSpPr>
          <p:spPr>
            <a:xfrm>
              <a:off x="-2363325" y="1649800"/>
              <a:ext cx="389675" cy="279225"/>
            </a:xfrm>
            <a:custGeom>
              <a:avLst/>
              <a:gdLst/>
              <a:ahLst/>
              <a:cxnLst/>
              <a:rect l="l" t="t" r="r" b="b"/>
              <a:pathLst>
                <a:path w="15587" h="11169" extrusionOk="0">
                  <a:moveTo>
                    <a:pt x="0" y="0"/>
                  </a:moveTo>
                  <a:lnTo>
                    <a:pt x="9" y="6593"/>
                  </a:lnTo>
                  <a:lnTo>
                    <a:pt x="11622" y="11168"/>
                  </a:lnTo>
                  <a:lnTo>
                    <a:pt x="15586" y="5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4" name="Google Shape;1674;p69"/>
            <p:cNvSpPr/>
            <p:nvPr/>
          </p:nvSpPr>
          <p:spPr>
            <a:xfrm>
              <a:off x="-2363325" y="1536075"/>
              <a:ext cx="402325" cy="256075"/>
            </a:xfrm>
            <a:custGeom>
              <a:avLst/>
              <a:gdLst/>
              <a:ahLst/>
              <a:cxnLst/>
              <a:rect l="l" t="t" r="r" b="b"/>
              <a:pathLst>
                <a:path w="16093" h="10243" extrusionOk="0">
                  <a:moveTo>
                    <a:pt x="2236" y="0"/>
                  </a:moveTo>
                  <a:lnTo>
                    <a:pt x="0" y="4549"/>
                  </a:lnTo>
                  <a:lnTo>
                    <a:pt x="15586" y="10242"/>
                  </a:lnTo>
                  <a:lnTo>
                    <a:pt x="16093" y="6252"/>
                  </a:lnTo>
                  <a:lnTo>
                    <a:pt x="2236" y="0"/>
                  </a:lnTo>
                  <a:close/>
                </a:path>
              </a:pathLst>
            </a:custGeom>
            <a:solidFill>
              <a:srgbClr val="2944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5" name="Google Shape;1675;p69"/>
            <p:cNvSpPr/>
            <p:nvPr/>
          </p:nvSpPr>
          <p:spPr>
            <a:xfrm>
              <a:off x="-2310075" y="799375"/>
              <a:ext cx="503850" cy="925425"/>
            </a:xfrm>
            <a:custGeom>
              <a:avLst/>
              <a:gdLst/>
              <a:ahLst/>
              <a:cxnLst/>
              <a:rect l="l" t="t" r="r" b="b"/>
              <a:pathLst>
                <a:path w="20154" h="37017" extrusionOk="0">
                  <a:moveTo>
                    <a:pt x="14684" y="1"/>
                  </a:moveTo>
                  <a:cubicBezTo>
                    <a:pt x="12702" y="1"/>
                    <a:pt x="10805" y="1086"/>
                    <a:pt x="9824" y="2907"/>
                  </a:cubicBezTo>
                  <a:lnTo>
                    <a:pt x="1" y="32612"/>
                  </a:lnTo>
                  <a:cubicBezTo>
                    <a:pt x="1197" y="33686"/>
                    <a:pt x="3450" y="35414"/>
                    <a:pt x="6750" y="36357"/>
                  </a:cubicBezTo>
                  <a:cubicBezTo>
                    <a:pt x="8562" y="36878"/>
                    <a:pt x="10195" y="37017"/>
                    <a:pt x="11474" y="37017"/>
                  </a:cubicBezTo>
                  <a:cubicBezTo>
                    <a:pt x="11717" y="37017"/>
                    <a:pt x="11947" y="37012"/>
                    <a:pt x="12164" y="37004"/>
                  </a:cubicBezTo>
                  <a:cubicBezTo>
                    <a:pt x="14827" y="26465"/>
                    <a:pt x="17490" y="15934"/>
                    <a:pt x="20153" y="5404"/>
                  </a:cubicBezTo>
                  <a:cubicBezTo>
                    <a:pt x="20101" y="2933"/>
                    <a:pt x="18407" y="785"/>
                    <a:pt x="16041" y="174"/>
                  </a:cubicBezTo>
                  <a:cubicBezTo>
                    <a:pt x="15591" y="57"/>
                    <a:pt x="15135" y="1"/>
                    <a:pt x="14684" y="1"/>
                  </a:cubicBezTo>
                  <a:close/>
                </a:path>
              </a:pathLst>
            </a:custGeom>
            <a:solidFill>
              <a:srgbClr val="010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6" name="Google Shape;1676;p69"/>
            <p:cNvSpPr/>
            <p:nvPr/>
          </p:nvSpPr>
          <p:spPr>
            <a:xfrm>
              <a:off x="-2199400" y="800200"/>
              <a:ext cx="294275" cy="900475"/>
            </a:xfrm>
            <a:custGeom>
              <a:avLst/>
              <a:gdLst/>
              <a:ahLst/>
              <a:cxnLst/>
              <a:rect l="l" t="t" r="r" b="b"/>
              <a:pathLst>
                <a:path w="11771" h="36019" extrusionOk="0">
                  <a:moveTo>
                    <a:pt x="10837" y="1"/>
                  </a:moveTo>
                  <a:lnTo>
                    <a:pt x="1" y="35477"/>
                  </a:lnTo>
                  <a:lnTo>
                    <a:pt x="1345" y="36019"/>
                  </a:lnTo>
                  <a:lnTo>
                    <a:pt x="11771" y="184"/>
                  </a:lnTo>
                  <a:cubicBezTo>
                    <a:pt x="11596" y="132"/>
                    <a:pt x="11413" y="88"/>
                    <a:pt x="11203" y="53"/>
                  </a:cubicBezTo>
                  <a:cubicBezTo>
                    <a:pt x="11072" y="27"/>
                    <a:pt x="10950" y="10"/>
                    <a:pt x="10837" y="1"/>
                  </a:cubicBez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7" name="Google Shape;1677;p69"/>
            <p:cNvSpPr/>
            <p:nvPr/>
          </p:nvSpPr>
          <p:spPr>
            <a:xfrm>
              <a:off x="-4036725" y="2239175"/>
              <a:ext cx="1183375" cy="1778450"/>
            </a:xfrm>
            <a:custGeom>
              <a:avLst/>
              <a:gdLst/>
              <a:ahLst/>
              <a:cxnLst/>
              <a:rect l="l" t="t" r="r" b="b"/>
              <a:pathLst>
                <a:path w="47335" h="71138" extrusionOk="0">
                  <a:moveTo>
                    <a:pt x="47334" y="1"/>
                  </a:moveTo>
                  <a:lnTo>
                    <a:pt x="6855" y="1424"/>
                  </a:lnTo>
                  <a:cubicBezTo>
                    <a:pt x="245" y="20852"/>
                    <a:pt x="0" y="55630"/>
                    <a:pt x="15106" y="71137"/>
                  </a:cubicBezTo>
                  <a:lnTo>
                    <a:pt x="37136" y="66771"/>
                  </a:lnTo>
                  <a:lnTo>
                    <a:pt x="47334" y="1"/>
                  </a:lnTo>
                  <a:close/>
                </a:path>
              </a:pathLst>
            </a:custGeom>
            <a:solidFill>
              <a:srgbClr val="D9C5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8" name="Google Shape;1678;p69"/>
            <p:cNvSpPr/>
            <p:nvPr/>
          </p:nvSpPr>
          <p:spPr>
            <a:xfrm>
              <a:off x="-3998975" y="2264725"/>
              <a:ext cx="446650" cy="1670150"/>
            </a:xfrm>
            <a:custGeom>
              <a:avLst/>
              <a:gdLst/>
              <a:ahLst/>
              <a:cxnLst/>
              <a:rect l="l" t="t" r="r" b="b"/>
              <a:pathLst>
                <a:path w="17866" h="66806" fill="none" extrusionOk="0">
                  <a:moveTo>
                    <a:pt x="17866" y="0"/>
                  </a:moveTo>
                  <a:cubicBezTo>
                    <a:pt x="16207" y="4654"/>
                    <a:pt x="14242" y="11788"/>
                    <a:pt x="14259" y="20528"/>
                  </a:cubicBezTo>
                  <a:cubicBezTo>
                    <a:pt x="14268" y="27828"/>
                    <a:pt x="15674" y="31818"/>
                    <a:pt x="16442" y="37703"/>
                  </a:cubicBezTo>
                  <a:cubicBezTo>
                    <a:pt x="17298" y="44287"/>
                    <a:pt x="17438" y="53770"/>
                    <a:pt x="13963" y="65976"/>
                  </a:cubicBezTo>
                  <a:cubicBezTo>
                    <a:pt x="13762" y="66684"/>
                    <a:pt x="12801" y="66806"/>
                    <a:pt x="12435" y="66160"/>
                  </a:cubicBezTo>
                  <a:cubicBezTo>
                    <a:pt x="12050" y="65479"/>
                    <a:pt x="11666" y="64780"/>
                    <a:pt x="11299" y="64073"/>
                  </a:cubicBezTo>
                  <a:cubicBezTo>
                    <a:pt x="1" y="42418"/>
                    <a:pt x="2454" y="18398"/>
                    <a:pt x="7187" y="341"/>
                  </a:cubicBez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9" name="Google Shape;1679;p69"/>
            <p:cNvSpPr/>
            <p:nvPr/>
          </p:nvSpPr>
          <p:spPr>
            <a:xfrm>
              <a:off x="-3953125" y="2261875"/>
              <a:ext cx="366100" cy="1552950"/>
            </a:xfrm>
            <a:custGeom>
              <a:avLst/>
              <a:gdLst/>
              <a:ahLst/>
              <a:cxnLst/>
              <a:rect l="l" t="t" r="r" b="b"/>
              <a:pathLst>
                <a:path w="14644" h="62118" fill="none" extrusionOk="0">
                  <a:moveTo>
                    <a:pt x="7972" y="359"/>
                  </a:moveTo>
                  <a:cubicBezTo>
                    <a:pt x="4576" y="10531"/>
                    <a:pt x="0" y="29636"/>
                    <a:pt x="6357" y="50906"/>
                  </a:cubicBezTo>
                  <a:cubicBezTo>
                    <a:pt x="7501" y="54722"/>
                    <a:pt x="8872" y="58206"/>
                    <a:pt x="10356" y="61367"/>
                  </a:cubicBezTo>
                  <a:cubicBezTo>
                    <a:pt x="10705" y="62118"/>
                    <a:pt x="11832" y="61943"/>
                    <a:pt x="11928" y="61113"/>
                  </a:cubicBezTo>
                  <a:cubicBezTo>
                    <a:pt x="12879" y="53010"/>
                    <a:pt x="12827" y="46427"/>
                    <a:pt x="12591" y="41843"/>
                  </a:cubicBezTo>
                  <a:cubicBezTo>
                    <a:pt x="12024" y="30710"/>
                    <a:pt x="10068" y="25174"/>
                    <a:pt x="11107" y="15124"/>
                  </a:cubicBezTo>
                  <a:cubicBezTo>
                    <a:pt x="11797" y="8532"/>
                    <a:pt x="13430" y="3284"/>
                    <a:pt x="14643" y="1"/>
                  </a:cubicBez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0" name="Google Shape;1680;p69"/>
            <p:cNvSpPr/>
            <p:nvPr/>
          </p:nvSpPr>
          <p:spPr>
            <a:xfrm>
              <a:off x="-3857300" y="2266900"/>
              <a:ext cx="215250" cy="1356475"/>
            </a:xfrm>
            <a:custGeom>
              <a:avLst/>
              <a:gdLst/>
              <a:ahLst/>
              <a:cxnLst/>
              <a:rect l="l" t="t" r="r" b="b"/>
              <a:pathLst>
                <a:path w="8610" h="54259" fill="none" extrusionOk="0">
                  <a:moveTo>
                    <a:pt x="8610" y="1"/>
                  </a:moveTo>
                  <a:cubicBezTo>
                    <a:pt x="5702" y="7894"/>
                    <a:pt x="4978" y="14355"/>
                    <a:pt x="4838" y="18704"/>
                  </a:cubicBezTo>
                  <a:cubicBezTo>
                    <a:pt x="4611" y="25741"/>
                    <a:pt x="5833" y="29452"/>
                    <a:pt x="6488" y="39450"/>
                  </a:cubicBezTo>
                  <a:cubicBezTo>
                    <a:pt x="6864" y="45152"/>
                    <a:pt x="6864" y="50015"/>
                    <a:pt x="6768" y="53613"/>
                  </a:cubicBezTo>
                  <a:cubicBezTo>
                    <a:pt x="6750" y="54154"/>
                    <a:pt x="5990" y="54259"/>
                    <a:pt x="5825" y="53752"/>
                  </a:cubicBezTo>
                  <a:cubicBezTo>
                    <a:pt x="4384" y="49430"/>
                    <a:pt x="3092" y="44410"/>
                    <a:pt x="2306" y="38778"/>
                  </a:cubicBezTo>
                  <a:cubicBezTo>
                    <a:pt x="1" y="22240"/>
                    <a:pt x="3144" y="8462"/>
                    <a:pt x="5877" y="53"/>
                  </a:cubicBez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1" name="Google Shape;1681;p69"/>
            <p:cNvSpPr/>
            <p:nvPr/>
          </p:nvSpPr>
          <p:spPr>
            <a:xfrm>
              <a:off x="-3829150" y="2178275"/>
              <a:ext cx="2114175" cy="1839350"/>
            </a:xfrm>
            <a:custGeom>
              <a:avLst/>
              <a:gdLst/>
              <a:ahLst/>
              <a:cxnLst/>
              <a:rect l="l" t="t" r="r" b="b"/>
              <a:pathLst>
                <a:path w="84567" h="73574" extrusionOk="0">
                  <a:moveTo>
                    <a:pt x="13902" y="1"/>
                  </a:moveTo>
                  <a:lnTo>
                    <a:pt x="13902" y="1"/>
                  </a:lnTo>
                  <a:cubicBezTo>
                    <a:pt x="1" y="27758"/>
                    <a:pt x="21882" y="53560"/>
                    <a:pt x="6803" y="73573"/>
                  </a:cubicBezTo>
                  <a:cubicBezTo>
                    <a:pt x="27523" y="73014"/>
                    <a:pt x="48208" y="71024"/>
                    <a:pt x="68648" y="67609"/>
                  </a:cubicBezTo>
                  <a:cubicBezTo>
                    <a:pt x="84566" y="47518"/>
                    <a:pt x="62982" y="24990"/>
                    <a:pt x="77074" y="280"/>
                  </a:cubicBezTo>
                  <a:lnTo>
                    <a:pt x="13902" y="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2" name="Google Shape;1682;p69"/>
            <p:cNvSpPr/>
            <p:nvPr/>
          </p:nvSpPr>
          <p:spPr>
            <a:xfrm>
              <a:off x="-3536625" y="2229575"/>
              <a:ext cx="1532850" cy="517600"/>
            </a:xfrm>
            <a:custGeom>
              <a:avLst/>
              <a:gdLst/>
              <a:ahLst/>
              <a:cxnLst/>
              <a:rect l="l" t="t" r="r" b="b"/>
              <a:pathLst>
                <a:path w="61314" h="20704" extrusionOk="0">
                  <a:moveTo>
                    <a:pt x="61313" y="1"/>
                  </a:moveTo>
                  <a:lnTo>
                    <a:pt x="61313" y="1"/>
                  </a:lnTo>
                  <a:cubicBezTo>
                    <a:pt x="42383" y="97"/>
                    <a:pt x="23444" y="184"/>
                    <a:pt x="4506" y="271"/>
                  </a:cubicBezTo>
                  <a:cubicBezTo>
                    <a:pt x="3301" y="2245"/>
                    <a:pt x="1607" y="5563"/>
                    <a:pt x="821" y="10016"/>
                  </a:cubicBezTo>
                  <a:cubicBezTo>
                    <a:pt x="0" y="14609"/>
                    <a:pt x="507" y="18424"/>
                    <a:pt x="987" y="20703"/>
                  </a:cubicBezTo>
                  <a:cubicBezTo>
                    <a:pt x="19725" y="20529"/>
                    <a:pt x="38454" y="20345"/>
                    <a:pt x="57183" y="20171"/>
                  </a:cubicBezTo>
                  <a:cubicBezTo>
                    <a:pt x="57183" y="17612"/>
                    <a:pt x="57384" y="14600"/>
                    <a:pt x="57969" y="11282"/>
                  </a:cubicBezTo>
                  <a:cubicBezTo>
                    <a:pt x="58772" y="6741"/>
                    <a:pt x="60065" y="2934"/>
                    <a:pt x="61313" y="1"/>
                  </a:cubicBez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3" name="Google Shape;1683;p69"/>
            <p:cNvSpPr/>
            <p:nvPr/>
          </p:nvSpPr>
          <p:spPr>
            <a:xfrm>
              <a:off x="-3514575" y="2816550"/>
              <a:ext cx="936900" cy="788925"/>
            </a:xfrm>
            <a:custGeom>
              <a:avLst/>
              <a:gdLst/>
              <a:ahLst/>
              <a:cxnLst/>
              <a:rect l="l" t="t" r="r" b="b"/>
              <a:pathLst>
                <a:path w="37476" h="31557" extrusionOk="0">
                  <a:moveTo>
                    <a:pt x="33896" y="1"/>
                  </a:moveTo>
                  <a:lnTo>
                    <a:pt x="0" y="237"/>
                  </a:lnTo>
                  <a:cubicBezTo>
                    <a:pt x="664" y="5196"/>
                    <a:pt x="1249" y="9230"/>
                    <a:pt x="1659" y="12007"/>
                  </a:cubicBezTo>
                  <a:cubicBezTo>
                    <a:pt x="2462" y="17482"/>
                    <a:pt x="2960" y="20485"/>
                    <a:pt x="3362" y="25139"/>
                  </a:cubicBezTo>
                  <a:cubicBezTo>
                    <a:pt x="3589" y="27767"/>
                    <a:pt x="3702" y="29933"/>
                    <a:pt x="3755" y="31391"/>
                  </a:cubicBezTo>
                  <a:cubicBezTo>
                    <a:pt x="14669" y="31443"/>
                    <a:pt x="25575" y="31504"/>
                    <a:pt x="36481" y="31557"/>
                  </a:cubicBezTo>
                  <a:cubicBezTo>
                    <a:pt x="36935" y="29776"/>
                    <a:pt x="37476" y="26955"/>
                    <a:pt x="37380" y="23498"/>
                  </a:cubicBezTo>
                  <a:cubicBezTo>
                    <a:pt x="37231" y="18599"/>
                    <a:pt x="35896" y="16102"/>
                    <a:pt x="34856" y="10444"/>
                  </a:cubicBezTo>
                  <a:cubicBezTo>
                    <a:pt x="34420" y="8060"/>
                    <a:pt x="33922" y="4498"/>
                    <a:pt x="33896" y="1"/>
                  </a:cubicBezTo>
                  <a:close/>
                </a:path>
              </a:pathLst>
            </a:custGeom>
            <a:solidFill>
              <a:srgbClr val="B22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4" name="Google Shape;1684;p69"/>
            <p:cNvSpPr/>
            <p:nvPr/>
          </p:nvSpPr>
          <p:spPr>
            <a:xfrm>
              <a:off x="-3352825" y="2886200"/>
              <a:ext cx="630875" cy="630875"/>
            </a:xfrm>
            <a:custGeom>
              <a:avLst/>
              <a:gdLst/>
              <a:ahLst/>
              <a:cxnLst/>
              <a:rect l="l" t="t" r="r" b="b"/>
              <a:pathLst>
                <a:path w="25235" h="25235" fill="none" extrusionOk="0">
                  <a:moveTo>
                    <a:pt x="20746" y="4488"/>
                  </a:moveTo>
                  <a:cubicBezTo>
                    <a:pt x="25234" y="8976"/>
                    <a:pt x="25234" y="16258"/>
                    <a:pt x="20746" y="20747"/>
                  </a:cubicBezTo>
                  <a:cubicBezTo>
                    <a:pt x="16258" y="25235"/>
                    <a:pt x="8976" y="25235"/>
                    <a:pt x="4488" y="20747"/>
                  </a:cubicBezTo>
                  <a:cubicBezTo>
                    <a:pt x="0" y="16258"/>
                    <a:pt x="0" y="8976"/>
                    <a:pt x="4488" y="4488"/>
                  </a:cubicBezTo>
                  <a:cubicBezTo>
                    <a:pt x="8976" y="0"/>
                    <a:pt x="16258" y="0"/>
                    <a:pt x="20746" y="4488"/>
                  </a:cubicBezTo>
                  <a:close/>
                </a:path>
              </a:pathLst>
            </a:custGeom>
            <a:noFill/>
            <a:ln w="8075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5" name="Google Shape;1685;p69"/>
            <p:cNvSpPr/>
            <p:nvPr/>
          </p:nvSpPr>
          <p:spPr>
            <a:xfrm>
              <a:off x="-3324900" y="3198775"/>
              <a:ext cx="574800" cy="6150"/>
            </a:xfrm>
            <a:custGeom>
              <a:avLst/>
              <a:gdLst/>
              <a:ahLst/>
              <a:cxnLst/>
              <a:rect l="l" t="t" r="r" b="b"/>
              <a:pathLst>
                <a:path w="22992" h="246" fill="none" extrusionOk="0">
                  <a:moveTo>
                    <a:pt x="1" y="245"/>
                  </a:moveTo>
                  <a:lnTo>
                    <a:pt x="22991" y="1"/>
                  </a:lnTo>
                </a:path>
              </a:pathLst>
            </a:custGeom>
            <a:noFill/>
            <a:ln w="830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6" name="Google Shape;1686;p69"/>
            <p:cNvSpPr/>
            <p:nvPr/>
          </p:nvSpPr>
          <p:spPr>
            <a:xfrm>
              <a:off x="-3267275" y="3024150"/>
              <a:ext cx="454075" cy="50225"/>
            </a:xfrm>
            <a:custGeom>
              <a:avLst/>
              <a:gdLst/>
              <a:ahLst/>
              <a:cxnLst/>
              <a:rect l="l" t="t" r="r" b="b"/>
              <a:pathLst>
                <a:path w="18163" h="2009" fill="none" extrusionOk="0">
                  <a:moveTo>
                    <a:pt x="1" y="193"/>
                  </a:moveTo>
                  <a:cubicBezTo>
                    <a:pt x="1913" y="952"/>
                    <a:pt x="5257" y="2009"/>
                    <a:pt x="9518" y="1887"/>
                  </a:cubicBezTo>
                  <a:cubicBezTo>
                    <a:pt x="13343" y="1782"/>
                    <a:pt x="16346" y="769"/>
                    <a:pt x="18163" y="1"/>
                  </a:cubicBezTo>
                </a:path>
              </a:pathLst>
            </a:custGeom>
            <a:noFill/>
            <a:ln w="830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7" name="Google Shape;1687;p69"/>
            <p:cNvSpPr/>
            <p:nvPr/>
          </p:nvSpPr>
          <p:spPr>
            <a:xfrm>
              <a:off x="-3263550" y="3332150"/>
              <a:ext cx="454075" cy="46975"/>
            </a:xfrm>
            <a:custGeom>
              <a:avLst/>
              <a:gdLst/>
              <a:ahLst/>
              <a:cxnLst/>
              <a:rect l="l" t="t" r="r" b="b"/>
              <a:pathLst>
                <a:path w="18163" h="1879" fill="none" extrusionOk="0">
                  <a:moveTo>
                    <a:pt x="0" y="1878"/>
                  </a:moveTo>
                  <a:cubicBezTo>
                    <a:pt x="1956" y="1084"/>
                    <a:pt x="5318" y="1"/>
                    <a:pt x="9588" y="45"/>
                  </a:cubicBezTo>
                  <a:cubicBezTo>
                    <a:pt x="13316" y="88"/>
                    <a:pt x="16294" y="970"/>
                    <a:pt x="18162" y="1686"/>
                  </a:cubicBezTo>
                </a:path>
              </a:pathLst>
            </a:custGeom>
            <a:noFill/>
            <a:ln w="830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8" name="Google Shape;1688;p69"/>
            <p:cNvSpPr/>
            <p:nvPr/>
          </p:nvSpPr>
          <p:spPr>
            <a:xfrm>
              <a:off x="-3190200" y="2914350"/>
              <a:ext cx="155875" cy="574775"/>
            </a:xfrm>
            <a:custGeom>
              <a:avLst/>
              <a:gdLst/>
              <a:ahLst/>
              <a:cxnLst/>
              <a:rect l="l" t="t" r="r" b="b"/>
              <a:pathLst>
                <a:path w="6235" h="22991" fill="none" extrusionOk="0">
                  <a:moveTo>
                    <a:pt x="6235" y="22991"/>
                  </a:moveTo>
                  <a:cubicBezTo>
                    <a:pt x="5772" y="22677"/>
                    <a:pt x="0" y="18590"/>
                    <a:pt x="79" y="11247"/>
                  </a:cubicBezTo>
                  <a:cubicBezTo>
                    <a:pt x="157" y="4297"/>
                    <a:pt x="5440" y="394"/>
                    <a:pt x="5990" y="1"/>
                  </a:cubicBezTo>
                  <a:cubicBezTo>
                    <a:pt x="6069" y="7667"/>
                    <a:pt x="6147" y="15325"/>
                    <a:pt x="6235" y="22991"/>
                  </a:cubicBezTo>
                  <a:close/>
                </a:path>
              </a:pathLst>
            </a:custGeom>
            <a:noFill/>
            <a:ln w="830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9" name="Google Shape;1689;p69"/>
            <p:cNvSpPr/>
            <p:nvPr/>
          </p:nvSpPr>
          <p:spPr>
            <a:xfrm>
              <a:off x="-3040450" y="2914350"/>
              <a:ext cx="148675" cy="574775"/>
            </a:xfrm>
            <a:custGeom>
              <a:avLst/>
              <a:gdLst/>
              <a:ahLst/>
              <a:cxnLst/>
              <a:rect l="l" t="t" r="r" b="b"/>
              <a:pathLst>
                <a:path w="5947" h="22991" fill="none" extrusionOk="0">
                  <a:moveTo>
                    <a:pt x="0" y="1"/>
                  </a:moveTo>
                  <a:cubicBezTo>
                    <a:pt x="568" y="420"/>
                    <a:pt x="5798" y="4393"/>
                    <a:pt x="5876" y="11439"/>
                  </a:cubicBezTo>
                  <a:cubicBezTo>
                    <a:pt x="5946" y="18477"/>
                    <a:pt x="803" y="22563"/>
                    <a:pt x="245" y="22991"/>
                  </a:cubicBezTo>
                </a:path>
              </a:pathLst>
            </a:custGeom>
            <a:noFill/>
            <a:ln w="830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0" name="Google Shape;1690;p69"/>
            <p:cNvSpPr/>
            <p:nvPr/>
          </p:nvSpPr>
          <p:spPr>
            <a:xfrm>
              <a:off x="-2555650" y="2936400"/>
              <a:ext cx="476350" cy="8550"/>
            </a:xfrm>
            <a:custGeom>
              <a:avLst/>
              <a:gdLst/>
              <a:ahLst/>
              <a:cxnLst/>
              <a:rect l="l" t="t" r="r" b="b"/>
              <a:pathLst>
                <a:path w="19054" h="342" fill="none" extrusionOk="0">
                  <a:moveTo>
                    <a:pt x="1" y="341"/>
                  </a:moveTo>
                  <a:lnTo>
                    <a:pt x="19053" y="0"/>
                  </a:ln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1" name="Google Shape;1691;p69"/>
            <p:cNvSpPr/>
            <p:nvPr/>
          </p:nvSpPr>
          <p:spPr>
            <a:xfrm>
              <a:off x="-2562200" y="2831625"/>
              <a:ext cx="476350" cy="8325"/>
            </a:xfrm>
            <a:custGeom>
              <a:avLst/>
              <a:gdLst/>
              <a:ahLst/>
              <a:cxnLst/>
              <a:rect l="l" t="t" r="r" b="b"/>
              <a:pathLst>
                <a:path w="19054" h="333" fill="none" extrusionOk="0">
                  <a:moveTo>
                    <a:pt x="1" y="332"/>
                  </a:moveTo>
                  <a:lnTo>
                    <a:pt x="19053" y="0"/>
                  </a:ln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2" name="Google Shape;1692;p69"/>
            <p:cNvSpPr/>
            <p:nvPr/>
          </p:nvSpPr>
          <p:spPr>
            <a:xfrm>
              <a:off x="-2548225" y="3055375"/>
              <a:ext cx="476325" cy="8325"/>
            </a:xfrm>
            <a:custGeom>
              <a:avLst/>
              <a:gdLst/>
              <a:ahLst/>
              <a:cxnLst/>
              <a:rect l="l" t="t" r="r" b="b"/>
              <a:pathLst>
                <a:path w="19053" h="333" fill="none" extrusionOk="0">
                  <a:moveTo>
                    <a:pt x="1" y="332"/>
                  </a:moveTo>
                  <a:lnTo>
                    <a:pt x="19053" y="0"/>
                  </a:ln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3" name="Google Shape;1693;p69"/>
            <p:cNvSpPr/>
            <p:nvPr/>
          </p:nvSpPr>
          <p:spPr>
            <a:xfrm>
              <a:off x="-2533600" y="3129575"/>
              <a:ext cx="476550" cy="8325"/>
            </a:xfrm>
            <a:custGeom>
              <a:avLst/>
              <a:gdLst/>
              <a:ahLst/>
              <a:cxnLst/>
              <a:rect l="l" t="t" r="r" b="b"/>
              <a:pathLst>
                <a:path w="19062" h="333" fill="none" extrusionOk="0">
                  <a:moveTo>
                    <a:pt x="1" y="333"/>
                  </a:moveTo>
                  <a:lnTo>
                    <a:pt x="19062" y="1"/>
                  </a:ln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4" name="Google Shape;1694;p69"/>
            <p:cNvSpPr/>
            <p:nvPr/>
          </p:nvSpPr>
          <p:spPr>
            <a:xfrm>
              <a:off x="-2504775" y="3216250"/>
              <a:ext cx="476325" cy="8325"/>
            </a:xfrm>
            <a:custGeom>
              <a:avLst/>
              <a:gdLst/>
              <a:ahLst/>
              <a:cxnLst/>
              <a:rect l="l" t="t" r="r" b="b"/>
              <a:pathLst>
                <a:path w="19053" h="333" fill="none" extrusionOk="0">
                  <a:moveTo>
                    <a:pt x="0" y="332"/>
                  </a:moveTo>
                  <a:lnTo>
                    <a:pt x="19053" y="0"/>
                  </a:ln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5" name="Google Shape;1695;p69"/>
            <p:cNvSpPr/>
            <p:nvPr/>
          </p:nvSpPr>
          <p:spPr>
            <a:xfrm>
              <a:off x="-2506300" y="3421450"/>
              <a:ext cx="476325" cy="8300"/>
            </a:xfrm>
            <a:custGeom>
              <a:avLst/>
              <a:gdLst/>
              <a:ahLst/>
              <a:cxnLst/>
              <a:rect l="l" t="t" r="r" b="b"/>
              <a:pathLst>
                <a:path w="19053" h="332" fill="none" extrusionOk="0">
                  <a:moveTo>
                    <a:pt x="0" y="332"/>
                  </a:moveTo>
                  <a:lnTo>
                    <a:pt x="19052" y="0"/>
                  </a:ln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6" name="Google Shape;1696;p69"/>
            <p:cNvSpPr/>
            <p:nvPr/>
          </p:nvSpPr>
          <p:spPr>
            <a:xfrm>
              <a:off x="-2501275" y="3498725"/>
              <a:ext cx="476325" cy="8300"/>
            </a:xfrm>
            <a:custGeom>
              <a:avLst/>
              <a:gdLst/>
              <a:ahLst/>
              <a:cxnLst/>
              <a:rect l="l" t="t" r="r" b="b"/>
              <a:pathLst>
                <a:path w="19053" h="332" fill="none" extrusionOk="0">
                  <a:moveTo>
                    <a:pt x="0" y="332"/>
                  </a:moveTo>
                  <a:lnTo>
                    <a:pt x="19052" y="0"/>
                  </a:ln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7" name="Google Shape;1697;p69"/>
            <p:cNvSpPr/>
            <p:nvPr/>
          </p:nvSpPr>
          <p:spPr>
            <a:xfrm>
              <a:off x="-2524650" y="3577950"/>
              <a:ext cx="476325" cy="8325"/>
            </a:xfrm>
            <a:custGeom>
              <a:avLst/>
              <a:gdLst/>
              <a:ahLst/>
              <a:cxnLst/>
              <a:rect l="l" t="t" r="r" b="b"/>
              <a:pathLst>
                <a:path w="19053" h="333" fill="none" extrusionOk="0">
                  <a:moveTo>
                    <a:pt x="1" y="333"/>
                  </a:moveTo>
                  <a:lnTo>
                    <a:pt x="19053" y="1"/>
                  </a:ln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8" name="Google Shape;1698;p69"/>
            <p:cNvSpPr/>
            <p:nvPr/>
          </p:nvSpPr>
          <p:spPr>
            <a:xfrm>
              <a:off x="-3572875" y="3670500"/>
              <a:ext cx="671275" cy="344500"/>
            </a:xfrm>
            <a:custGeom>
              <a:avLst/>
              <a:gdLst/>
              <a:ahLst/>
              <a:cxnLst/>
              <a:rect l="l" t="t" r="r" b="b"/>
              <a:pathLst>
                <a:path w="26851" h="13780" extrusionOk="0">
                  <a:moveTo>
                    <a:pt x="26850" y="1"/>
                  </a:moveTo>
                  <a:cubicBezTo>
                    <a:pt x="19917" y="1"/>
                    <a:pt x="12976" y="1"/>
                    <a:pt x="6043" y="10"/>
                  </a:cubicBezTo>
                  <a:cubicBezTo>
                    <a:pt x="5947" y="1721"/>
                    <a:pt x="5598" y="4419"/>
                    <a:pt x="4279" y="7440"/>
                  </a:cubicBezTo>
                  <a:cubicBezTo>
                    <a:pt x="2952" y="10461"/>
                    <a:pt x="1197" y="12548"/>
                    <a:pt x="1" y="13779"/>
                  </a:cubicBezTo>
                  <a:cubicBezTo>
                    <a:pt x="3397" y="13657"/>
                    <a:pt x="6873" y="13500"/>
                    <a:pt x="10418" y="13299"/>
                  </a:cubicBezTo>
                  <a:cubicBezTo>
                    <a:pt x="14015" y="13090"/>
                    <a:pt x="17543" y="12836"/>
                    <a:pt x="20991" y="12557"/>
                  </a:cubicBezTo>
                  <a:cubicBezTo>
                    <a:pt x="21934" y="11570"/>
                    <a:pt x="22974" y="10287"/>
                    <a:pt x="23934" y="8689"/>
                  </a:cubicBezTo>
                  <a:cubicBezTo>
                    <a:pt x="25934" y="5318"/>
                    <a:pt x="26606" y="2096"/>
                    <a:pt x="26850" y="1"/>
                  </a:cubicBezTo>
                  <a:close/>
                </a:path>
              </a:pathLst>
            </a:custGeom>
            <a:solidFill>
              <a:srgbClr val="D9C5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9" name="Google Shape;1699;p69"/>
            <p:cNvSpPr/>
            <p:nvPr/>
          </p:nvSpPr>
          <p:spPr>
            <a:xfrm>
              <a:off x="-2989600" y="3674000"/>
              <a:ext cx="619300" cy="305625"/>
            </a:xfrm>
            <a:custGeom>
              <a:avLst/>
              <a:gdLst/>
              <a:ahLst/>
              <a:cxnLst/>
              <a:rect l="l" t="t" r="r" b="b"/>
              <a:pathLst>
                <a:path w="24772" h="12225" extrusionOk="0">
                  <a:moveTo>
                    <a:pt x="5301" y="1"/>
                  </a:moveTo>
                  <a:cubicBezTo>
                    <a:pt x="5135" y="1564"/>
                    <a:pt x="4742" y="3694"/>
                    <a:pt x="3781" y="6060"/>
                  </a:cubicBezTo>
                  <a:cubicBezTo>
                    <a:pt x="2637" y="8872"/>
                    <a:pt x="1127" y="10915"/>
                    <a:pt x="1" y="12225"/>
                  </a:cubicBezTo>
                  <a:cubicBezTo>
                    <a:pt x="4314" y="11849"/>
                    <a:pt x="8723" y="11404"/>
                    <a:pt x="13220" y="10880"/>
                  </a:cubicBezTo>
                  <a:cubicBezTo>
                    <a:pt x="16119" y="10540"/>
                    <a:pt x="18974" y="10173"/>
                    <a:pt x="21786" y="9789"/>
                  </a:cubicBezTo>
                  <a:cubicBezTo>
                    <a:pt x="22458" y="8593"/>
                    <a:pt x="23200" y="7012"/>
                    <a:pt x="23794" y="5100"/>
                  </a:cubicBezTo>
                  <a:cubicBezTo>
                    <a:pt x="24388" y="3161"/>
                    <a:pt x="24658" y="1424"/>
                    <a:pt x="24772" y="36"/>
                  </a:cubicBezTo>
                  <a:cubicBezTo>
                    <a:pt x="18284" y="27"/>
                    <a:pt x="11788" y="9"/>
                    <a:pt x="5301" y="1"/>
                  </a:cubicBez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0" name="Google Shape;1700;p69"/>
            <p:cNvSpPr/>
            <p:nvPr/>
          </p:nvSpPr>
          <p:spPr>
            <a:xfrm>
              <a:off x="-2391275" y="3663300"/>
              <a:ext cx="326375" cy="248000"/>
            </a:xfrm>
            <a:custGeom>
              <a:avLst/>
              <a:gdLst/>
              <a:ahLst/>
              <a:cxnLst/>
              <a:rect l="l" t="t" r="r" b="b"/>
              <a:pathLst>
                <a:path w="13055" h="9920" extrusionOk="0">
                  <a:moveTo>
                    <a:pt x="13054" y="1"/>
                  </a:moveTo>
                  <a:cubicBezTo>
                    <a:pt x="9579" y="158"/>
                    <a:pt x="6104" y="324"/>
                    <a:pt x="2629" y="481"/>
                  </a:cubicBezTo>
                  <a:cubicBezTo>
                    <a:pt x="2577" y="1686"/>
                    <a:pt x="2419" y="3162"/>
                    <a:pt x="2018" y="4794"/>
                  </a:cubicBezTo>
                  <a:cubicBezTo>
                    <a:pt x="1485" y="6934"/>
                    <a:pt x="699" y="8663"/>
                    <a:pt x="1" y="9920"/>
                  </a:cubicBezTo>
                  <a:lnTo>
                    <a:pt x="7938" y="8724"/>
                  </a:lnTo>
                  <a:cubicBezTo>
                    <a:pt x="8863" y="7702"/>
                    <a:pt x="9937" y="6349"/>
                    <a:pt x="10941" y="4629"/>
                  </a:cubicBezTo>
                  <a:cubicBezTo>
                    <a:pt x="11945" y="2917"/>
                    <a:pt x="12609" y="1311"/>
                    <a:pt x="13054" y="1"/>
                  </a:cubicBez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2" name="Imagen 1" descr="Imagen de WhatsApp 2023-11-21 a las 10.03.39_1eca6390"/>
          <p:cNvPicPr>
            <a:picLocks noChangeAspect="1"/>
          </p:cNvPicPr>
          <p:nvPr/>
        </p:nvPicPr>
        <p:blipFill>
          <a:blip r:embed="rId5"/>
          <a:srcRect t="10824" b="7843"/>
          <a:stretch>
            <a:fillRect/>
          </a:stretch>
        </p:blipFill>
        <p:spPr>
          <a:xfrm>
            <a:off x="8107045" y="1418590"/>
            <a:ext cx="2279015" cy="402018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334;p45"/>
          <p:cNvSpPr txBox="1"/>
          <p:nvPr>
            <p:ph type="title"/>
          </p:nvPr>
        </p:nvSpPr>
        <p:spPr>
          <a:xfrm>
            <a:off x="948690" y="133985"/>
            <a:ext cx="10515600" cy="13255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7200">
                <a:latin typeface="CandyQelling" panose="02000503000000000000" charset="0"/>
                <a:cs typeface="CandyQelling" panose="02000503000000000000" charset="0"/>
              </a:rPr>
              <a:t>Información y Noticias</a:t>
            </a:r>
            <a:endParaRPr lang="en-US" altLang="en-US" sz="7200">
              <a:latin typeface="CandyQelling" panose="02000503000000000000" charset="0"/>
              <a:cs typeface="CandyQelling" panose="02000503000000000000" charset="0"/>
            </a:endParaRPr>
          </a:p>
        </p:txBody>
      </p:sp>
      <p:sp>
        <p:nvSpPr>
          <p:cNvPr id="17" name="Google Shape;409;p46"/>
          <p:cNvSpPr txBox="1"/>
          <p:nvPr/>
        </p:nvSpPr>
        <p:spPr>
          <a:xfrm>
            <a:off x="3481705" y="5746750"/>
            <a:ext cx="4993005" cy="461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p>
            <a:pPr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b="1" i="1">
                <a:solidFill>
                  <a:schemeClr val="accent1">
                    <a:lumMod val="60000"/>
                    <a:lumOff val="40000"/>
                  </a:schemeClr>
                </a:solidFill>
                <a:latin typeface="Bell MT" panose="02020503060305020303" charset="0"/>
                <a:ea typeface="Nunito"/>
                <a:cs typeface="Bell MT" panose="02020503060305020303" charset="0"/>
                <a:sym typeface="Nunito"/>
              </a:rPr>
              <a:t>“Por todos los medios a todas las personas”</a:t>
            </a:r>
            <a:endParaRPr lang="en-US" altLang="en-GB" b="1" i="1" u="sng">
              <a:solidFill>
                <a:schemeClr val="accent1">
                  <a:lumMod val="60000"/>
                  <a:lumOff val="40000"/>
                </a:schemeClr>
              </a:solidFill>
              <a:latin typeface="Bell MT" panose="02020503060305020303" charset="0"/>
              <a:ea typeface="Nunito"/>
              <a:cs typeface="Bell MT" panose="02020503060305020303" charset="0"/>
              <a:sym typeface="Nunito"/>
            </a:endParaRPr>
          </a:p>
        </p:txBody>
      </p:sp>
      <p:grpSp>
        <p:nvGrpSpPr>
          <p:cNvPr id="1641" name="Google Shape;1641;p69"/>
          <p:cNvGrpSpPr/>
          <p:nvPr/>
        </p:nvGrpSpPr>
        <p:grpSpPr>
          <a:xfrm>
            <a:off x="8756015" y="5447665"/>
            <a:ext cx="1426845" cy="1336040"/>
            <a:chOff x="-4036725" y="799375"/>
            <a:chExt cx="2321750" cy="3218250"/>
          </a:xfrm>
        </p:grpSpPr>
        <p:sp>
          <p:nvSpPr>
            <p:cNvPr id="1642" name="Google Shape;1642;p69"/>
            <p:cNvSpPr/>
            <p:nvPr/>
          </p:nvSpPr>
          <p:spPr>
            <a:xfrm>
              <a:off x="-3749900" y="1665725"/>
              <a:ext cx="359550" cy="786750"/>
            </a:xfrm>
            <a:custGeom>
              <a:avLst/>
              <a:gdLst/>
              <a:ahLst/>
              <a:cxnLst/>
              <a:rect l="l" t="t" r="r" b="b"/>
              <a:pathLst>
                <a:path w="14382" h="31470" extrusionOk="0">
                  <a:moveTo>
                    <a:pt x="11343" y="1"/>
                  </a:moveTo>
                  <a:lnTo>
                    <a:pt x="1" y="1546"/>
                  </a:lnTo>
                  <a:lnTo>
                    <a:pt x="8985" y="31469"/>
                  </a:lnTo>
                  <a:lnTo>
                    <a:pt x="14381" y="30902"/>
                  </a:lnTo>
                  <a:lnTo>
                    <a:pt x="11343" y="1"/>
                  </a:lnTo>
                  <a:close/>
                </a:path>
              </a:pathLst>
            </a:custGeom>
            <a:solidFill>
              <a:srgbClr val="010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3" name="Google Shape;1643;p69"/>
            <p:cNvSpPr/>
            <p:nvPr/>
          </p:nvSpPr>
          <p:spPr>
            <a:xfrm>
              <a:off x="-3544500" y="2369075"/>
              <a:ext cx="150425" cy="46725"/>
            </a:xfrm>
            <a:custGeom>
              <a:avLst/>
              <a:gdLst/>
              <a:ahLst/>
              <a:cxnLst/>
              <a:rect l="l" t="t" r="r" b="b"/>
              <a:pathLst>
                <a:path w="6017" h="1869" extrusionOk="0">
                  <a:moveTo>
                    <a:pt x="5895" y="0"/>
                  </a:moveTo>
                  <a:lnTo>
                    <a:pt x="1" y="786"/>
                  </a:lnTo>
                  <a:lnTo>
                    <a:pt x="333" y="1869"/>
                  </a:lnTo>
                  <a:lnTo>
                    <a:pt x="6017" y="1318"/>
                  </a:lnTo>
                  <a:lnTo>
                    <a:pt x="5895" y="0"/>
                  </a:lnTo>
                  <a:close/>
                </a:path>
              </a:pathLst>
            </a:custGeom>
            <a:solidFill>
              <a:srgbClr val="2944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4" name="Google Shape;1644;p69"/>
            <p:cNvSpPr/>
            <p:nvPr/>
          </p:nvSpPr>
          <p:spPr>
            <a:xfrm>
              <a:off x="-3880875" y="1437175"/>
              <a:ext cx="485725" cy="399825"/>
            </a:xfrm>
            <a:custGeom>
              <a:avLst/>
              <a:gdLst/>
              <a:ahLst/>
              <a:cxnLst/>
              <a:rect l="l" t="t" r="r" b="b"/>
              <a:pathLst>
                <a:path w="19429" h="15993" extrusionOk="0">
                  <a:moveTo>
                    <a:pt x="19393" y="1"/>
                  </a:moveTo>
                  <a:lnTo>
                    <a:pt x="1" y="2271"/>
                  </a:lnTo>
                  <a:lnTo>
                    <a:pt x="27" y="2716"/>
                  </a:lnTo>
                  <a:lnTo>
                    <a:pt x="3423" y="15133"/>
                  </a:lnTo>
                  <a:cubicBezTo>
                    <a:pt x="3565" y="15651"/>
                    <a:pt x="4010" y="15993"/>
                    <a:pt x="4498" y="15993"/>
                  </a:cubicBezTo>
                  <a:cubicBezTo>
                    <a:pt x="4553" y="15993"/>
                    <a:pt x="4608" y="15988"/>
                    <a:pt x="4663" y="15980"/>
                  </a:cubicBezTo>
                  <a:lnTo>
                    <a:pt x="17726" y="13928"/>
                  </a:lnTo>
                  <a:cubicBezTo>
                    <a:pt x="18241" y="13849"/>
                    <a:pt x="18634" y="13395"/>
                    <a:pt x="18669" y="12845"/>
                  </a:cubicBezTo>
                  <a:lnTo>
                    <a:pt x="19428" y="359"/>
                  </a:lnTo>
                  <a:lnTo>
                    <a:pt x="19393" y="1"/>
                  </a:lnTo>
                  <a:close/>
                </a:path>
              </a:pathLst>
            </a:custGeom>
            <a:solidFill>
              <a:srgbClr val="B22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5" name="Google Shape;1645;p69"/>
            <p:cNvSpPr/>
            <p:nvPr/>
          </p:nvSpPr>
          <p:spPr>
            <a:xfrm>
              <a:off x="-3807750" y="1543200"/>
              <a:ext cx="118350" cy="105350"/>
            </a:xfrm>
            <a:custGeom>
              <a:avLst/>
              <a:gdLst/>
              <a:ahLst/>
              <a:cxnLst/>
              <a:rect l="l" t="t" r="r" b="b"/>
              <a:pathLst>
                <a:path w="4734" h="4214" extrusionOk="0">
                  <a:moveTo>
                    <a:pt x="2363" y="0"/>
                  </a:moveTo>
                  <a:cubicBezTo>
                    <a:pt x="1894" y="0"/>
                    <a:pt x="1422" y="156"/>
                    <a:pt x="1031" y="475"/>
                  </a:cubicBezTo>
                  <a:cubicBezTo>
                    <a:pt x="132" y="1217"/>
                    <a:pt x="1" y="2544"/>
                    <a:pt x="743" y="3444"/>
                  </a:cubicBezTo>
                  <a:cubicBezTo>
                    <a:pt x="1156" y="3950"/>
                    <a:pt x="1758" y="4213"/>
                    <a:pt x="2366" y="4213"/>
                  </a:cubicBezTo>
                  <a:cubicBezTo>
                    <a:pt x="2836" y="4213"/>
                    <a:pt x="3310" y="4056"/>
                    <a:pt x="3703" y="3732"/>
                  </a:cubicBezTo>
                  <a:cubicBezTo>
                    <a:pt x="4602" y="2990"/>
                    <a:pt x="4733" y="1662"/>
                    <a:pt x="4000" y="772"/>
                  </a:cubicBezTo>
                  <a:cubicBezTo>
                    <a:pt x="3580" y="263"/>
                    <a:pt x="2974" y="0"/>
                    <a:pt x="2363" y="0"/>
                  </a:cubicBez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6" name="Google Shape;1646;p69"/>
            <p:cNvSpPr/>
            <p:nvPr/>
          </p:nvSpPr>
          <p:spPr>
            <a:xfrm>
              <a:off x="-3696200" y="1528675"/>
              <a:ext cx="252150" cy="237000"/>
            </a:xfrm>
            <a:custGeom>
              <a:avLst/>
              <a:gdLst/>
              <a:ahLst/>
              <a:cxnLst/>
              <a:rect l="l" t="t" r="r" b="b"/>
              <a:pathLst>
                <a:path w="10086" h="9480" extrusionOk="0">
                  <a:moveTo>
                    <a:pt x="5029" y="0"/>
                  </a:moveTo>
                  <a:cubicBezTo>
                    <a:pt x="2686" y="0"/>
                    <a:pt x="653" y="1733"/>
                    <a:pt x="341" y="4112"/>
                  </a:cubicBezTo>
                  <a:cubicBezTo>
                    <a:pt x="0" y="6705"/>
                    <a:pt x="1817" y="9089"/>
                    <a:pt x="4419" y="9438"/>
                  </a:cubicBezTo>
                  <a:cubicBezTo>
                    <a:pt x="4628" y="9466"/>
                    <a:pt x="4836" y="9479"/>
                    <a:pt x="5042" y="9479"/>
                  </a:cubicBezTo>
                  <a:cubicBezTo>
                    <a:pt x="7383" y="9479"/>
                    <a:pt x="9423" y="7744"/>
                    <a:pt x="9736" y="5361"/>
                  </a:cubicBezTo>
                  <a:cubicBezTo>
                    <a:pt x="10085" y="2767"/>
                    <a:pt x="8261" y="383"/>
                    <a:pt x="5667" y="43"/>
                  </a:cubicBezTo>
                  <a:cubicBezTo>
                    <a:pt x="5453" y="14"/>
                    <a:pt x="5239" y="0"/>
                    <a:pt x="5029" y="0"/>
                  </a:cubicBez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7" name="Google Shape;1647;p69"/>
            <p:cNvSpPr/>
            <p:nvPr/>
          </p:nvSpPr>
          <p:spPr>
            <a:xfrm>
              <a:off x="-3882525" y="1311900"/>
              <a:ext cx="489125" cy="202700"/>
            </a:xfrm>
            <a:custGeom>
              <a:avLst/>
              <a:gdLst/>
              <a:ahLst/>
              <a:cxnLst/>
              <a:rect l="l" t="t" r="r" b="b"/>
              <a:pathLst>
                <a:path w="19565" h="8108" extrusionOk="0">
                  <a:moveTo>
                    <a:pt x="17663" y="1"/>
                  </a:moveTo>
                  <a:cubicBezTo>
                    <a:pt x="17630" y="1"/>
                    <a:pt x="17598" y="3"/>
                    <a:pt x="17565" y="9"/>
                  </a:cubicBezTo>
                  <a:lnTo>
                    <a:pt x="1228" y="2689"/>
                  </a:lnTo>
                  <a:cubicBezTo>
                    <a:pt x="948" y="2733"/>
                    <a:pt x="730" y="2969"/>
                    <a:pt x="678" y="3265"/>
                  </a:cubicBezTo>
                  <a:lnTo>
                    <a:pt x="67" y="7282"/>
                  </a:lnTo>
                  <a:cubicBezTo>
                    <a:pt x="1" y="7718"/>
                    <a:pt x="322" y="8107"/>
                    <a:pt x="725" y="8107"/>
                  </a:cubicBezTo>
                  <a:cubicBezTo>
                    <a:pt x="750" y="8107"/>
                    <a:pt x="775" y="8106"/>
                    <a:pt x="800" y="8103"/>
                  </a:cubicBezTo>
                  <a:lnTo>
                    <a:pt x="18901" y="5894"/>
                  </a:lnTo>
                  <a:cubicBezTo>
                    <a:pt x="19302" y="5841"/>
                    <a:pt x="19564" y="5422"/>
                    <a:pt x="19459" y="5012"/>
                  </a:cubicBezTo>
                  <a:lnTo>
                    <a:pt x="18307" y="524"/>
                  </a:lnTo>
                  <a:cubicBezTo>
                    <a:pt x="18228" y="209"/>
                    <a:pt x="17958" y="1"/>
                    <a:pt x="17663" y="1"/>
                  </a:cubicBez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8" name="Google Shape;1648;p69"/>
            <p:cNvSpPr/>
            <p:nvPr/>
          </p:nvSpPr>
          <p:spPr>
            <a:xfrm>
              <a:off x="-3883700" y="1044200"/>
              <a:ext cx="426550" cy="429525"/>
            </a:xfrm>
            <a:custGeom>
              <a:avLst/>
              <a:gdLst/>
              <a:ahLst/>
              <a:cxnLst/>
              <a:rect l="l" t="t" r="r" b="b"/>
              <a:pathLst>
                <a:path w="17062" h="17181" extrusionOk="0">
                  <a:moveTo>
                    <a:pt x="8506" y="1"/>
                  </a:moveTo>
                  <a:cubicBezTo>
                    <a:pt x="8366" y="1"/>
                    <a:pt x="8226" y="4"/>
                    <a:pt x="8086" y="12"/>
                  </a:cubicBezTo>
                  <a:cubicBezTo>
                    <a:pt x="3510" y="247"/>
                    <a:pt x="0" y="4290"/>
                    <a:pt x="245" y="9023"/>
                  </a:cubicBezTo>
                  <a:cubicBezTo>
                    <a:pt x="490" y="13618"/>
                    <a:pt x="4164" y="17180"/>
                    <a:pt x="8556" y="17180"/>
                  </a:cubicBezTo>
                  <a:cubicBezTo>
                    <a:pt x="8695" y="17180"/>
                    <a:pt x="8835" y="17176"/>
                    <a:pt x="8976" y="17169"/>
                  </a:cubicBezTo>
                  <a:cubicBezTo>
                    <a:pt x="13551" y="16925"/>
                    <a:pt x="17062" y="12891"/>
                    <a:pt x="16817" y="8158"/>
                  </a:cubicBezTo>
                  <a:cubicBezTo>
                    <a:pt x="16572" y="3563"/>
                    <a:pt x="12897" y="1"/>
                    <a:pt x="8506" y="1"/>
                  </a:cubicBezTo>
                  <a:close/>
                </a:path>
              </a:pathLst>
            </a:custGeom>
            <a:solidFill>
              <a:srgbClr val="010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9" name="Google Shape;1649;p69"/>
            <p:cNvSpPr/>
            <p:nvPr/>
          </p:nvSpPr>
          <p:spPr>
            <a:xfrm>
              <a:off x="-3807525" y="1097300"/>
              <a:ext cx="291450" cy="305625"/>
            </a:xfrm>
            <a:custGeom>
              <a:avLst/>
              <a:gdLst/>
              <a:ahLst/>
              <a:cxnLst/>
              <a:rect l="l" t="t" r="r" b="b"/>
              <a:pathLst>
                <a:path w="11658" h="12225" fill="none" extrusionOk="0">
                  <a:moveTo>
                    <a:pt x="11657" y="12225"/>
                  </a:moveTo>
                  <a:cubicBezTo>
                    <a:pt x="11177" y="10644"/>
                    <a:pt x="10234" y="8278"/>
                    <a:pt x="8322" y="5903"/>
                  </a:cubicBezTo>
                  <a:cubicBezTo>
                    <a:pt x="5353" y="2218"/>
                    <a:pt x="1738" y="629"/>
                    <a:pt x="0" y="1"/>
                  </a:cubicBez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0" name="Google Shape;1650;p69"/>
            <p:cNvSpPr/>
            <p:nvPr/>
          </p:nvSpPr>
          <p:spPr>
            <a:xfrm>
              <a:off x="-3766925" y="1068500"/>
              <a:ext cx="280525" cy="289900"/>
            </a:xfrm>
            <a:custGeom>
              <a:avLst/>
              <a:gdLst/>
              <a:ahLst/>
              <a:cxnLst/>
              <a:rect l="l" t="t" r="r" b="b"/>
              <a:pathLst>
                <a:path w="11221" h="11596" fill="none" extrusionOk="0">
                  <a:moveTo>
                    <a:pt x="11221" y="11596"/>
                  </a:moveTo>
                  <a:cubicBezTo>
                    <a:pt x="10880" y="10155"/>
                    <a:pt x="10077" y="7675"/>
                    <a:pt x="8086" y="5239"/>
                  </a:cubicBezTo>
                  <a:cubicBezTo>
                    <a:pt x="5152" y="1659"/>
                    <a:pt x="1459" y="410"/>
                    <a:pt x="0" y="0"/>
                  </a:cubicBez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1" name="Google Shape;1651;p69"/>
            <p:cNvSpPr/>
            <p:nvPr/>
          </p:nvSpPr>
          <p:spPr>
            <a:xfrm>
              <a:off x="-3699250" y="1046225"/>
              <a:ext cx="235550" cy="229450"/>
            </a:xfrm>
            <a:custGeom>
              <a:avLst/>
              <a:gdLst/>
              <a:ahLst/>
              <a:cxnLst/>
              <a:rect l="l" t="t" r="r" b="b"/>
              <a:pathLst>
                <a:path w="9422" h="9178" fill="none" extrusionOk="0">
                  <a:moveTo>
                    <a:pt x="9422" y="9177"/>
                  </a:moveTo>
                  <a:cubicBezTo>
                    <a:pt x="9099" y="8025"/>
                    <a:pt x="8286" y="5737"/>
                    <a:pt x="6235" y="3615"/>
                  </a:cubicBezTo>
                  <a:cubicBezTo>
                    <a:pt x="3860" y="1153"/>
                    <a:pt x="1170" y="297"/>
                    <a:pt x="0" y="0"/>
                  </a:cubicBez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2" name="Google Shape;1652;p69"/>
            <p:cNvSpPr/>
            <p:nvPr/>
          </p:nvSpPr>
          <p:spPr>
            <a:xfrm>
              <a:off x="-3853375" y="1156900"/>
              <a:ext cx="295600" cy="282700"/>
            </a:xfrm>
            <a:custGeom>
              <a:avLst/>
              <a:gdLst/>
              <a:ahLst/>
              <a:cxnLst/>
              <a:rect l="l" t="t" r="r" b="b"/>
              <a:pathLst>
                <a:path w="11824" h="11308" fill="none" extrusionOk="0">
                  <a:moveTo>
                    <a:pt x="11823" y="11308"/>
                  </a:moveTo>
                  <a:cubicBezTo>
                    <a:pt x="10968" y="9483"/>
                    <a:pt x="9300" y="6558"/>
                    <a:pt x="6235" y="3868"/>
                  </a:cubicBezTo>
                  <a:cubicBezTo>
                    <a:pt x="3930" y="1860"/>
                    <a:pt x="1642" y="681"/>
                    <a:pt x="1" y="0"/>
                  </a:cubicBez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3" name="Google Shape;1653;p69"/>
            <p:cNvSpPr/>
            <p:nvPr/>
          </p:nvSpPr>
          <p:spPr>
            <a:xfrm>
              <a:off x="-3877150" y="1238325"/>
              <a:ext cx="258675" cy="228775"/>
            </a:xfrm>
            <a:custGeom>
              <a:avLst/>
              <a:gdLst/>
              <a:ahLst/>
              <a:cxnLst/>
              <a:rect l="l" t="t" r="r" b="b"/>
              <a:pathLst>
                <a:path w="10347" h="9151" fill="none" extrusionOk="0">
                  <a:moveTo>
                    <a:pt x="10347" y="9151"/>
                  </a:moveTo>
                  <a:cubicBezTo>
                    <a:pt x="9011" y="7317"/>
                    <a:pt x="7099" y="5100"/>
                    <a:pt x="4444" y="2978"/>
                  </a:cubicBezTo>
                  <a:cubicBezTo>
                    <a:pt x="2881" y="1729"/>
                    <a:pt x="1362" y="751"/>
                    <a:pt x="0" y="0"/>
                  </a:cubicBez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4" name="Google Shape;1654;p69"/>
            <p:cNvSpPr/>
            <p:nvPr/>
          </p:nvSpPr>
          <p:spPr>
            <a:xfrm>
              <a:off x="-3821500" y="1113675"/>
              <a:ext cx="305625" cy="291450"/>
            </a:xfrm>
            <a:custGeom>
              <a:avLst/>
              <a:gdLst/>
              <a:ahLst/>
              <a:cxnLst/>
              <a:rect l="l" t="t" r="r" b="b"/>
              <a:pathLst>
                <a:path w="12225" h="11658" fill="none" extrusionOk="0">
                  <a:moveTo>
                    <a:pt x="1" y="11657"/>
                  </a:moveTo>
                  <a:cubicBezTo>
                    <a:pt x="1581" y="11177"/>
                    <a:pt x="3947" y="10234"/>
                    <a:pt x="6322" y="8322"/>
                  </a:cubicBezTo>
                  <a:cubicBezTo>
                    <a:pt x="10007" y="5353"/>
                    <a:pt x="11596" y="1738"/>
                    <a:pt x="12225" y="1"/>
                  </a:cubicBez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5" name="Google Shape;1655;p69"/>
            <p:cNvSpPr/>
            <p:nvPr/>
          </p:nvSpPr>
          <p:spPr>
            <a:xfrm>
              <a:off x="-3786575" y="1149475"/>
              <a:ext cx="294275" cy="287300"/>
            </a:xfrm>
            <a:custGeom>
              <a:avLst/>
              <a:gdLst/>
              <a:ahLst/>
              <a:cxnLst/>
              <a:rect l="l" t="t" r="r" b="b"/>
              <a:pathLst>
                <a:path w="11771" h="11492" fill="none" extrusionOk="0">
                  <a:moveTo>
                    <a:pt x="1" y="11491"/>
                  </a:moveTo>
                  <a:cubicBezTo>
                    <a:pt x="1206" y="11308"/>
                    <a:pt x="4724" y="10618"/>
                    <a:pt x="7798" y="7588"/>
                  </a:cubicBezTo>
                  <a:cubicBezTo>
                    <a:pt x="10793" y="4628"/>
                    <a:pt x="11561" y="1205"/>
                    <a:pt x="11771" y="0"/>
                  </a:cubicBez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6" name="Google Shape;1656;p69"/>
            <p:cNvSpPr/>
            <p:nvPr/>
          </p:nvSpPr>
          <p:spPr>
            <a:xfrm>
              <a:off x="-3720875" y="1204475"/>
              <a:ext cx="250850" cy="262850"/>
            </a:xfrm>
            <a:custGeom>
              <a:avLst/>
              <a:gdLst/>
              <a:ahLst/>
              <a:cxnLst/>
              <a:rect l="l" t="t" r="r" b="b"/>
              <a:pathLst>
                <a:path w="10034" h="10514" fill="none" extrusionOk="0">
                  <a:moveTo>
                    <a:pt x="1" y="10514"/>
                  </a:moveTo>
                  <a:cubicBezTo>
                    <a:pt x="1075" y="10304"/>
                    <a:pt x="4052" y="9588"/>
                    <a:pt x="6628" y="6934"/>
                  </a:cubicBezTo>
                  <a:cubicBezTo>
                    <a:pt x="9282" y="4192"/>
                    <a:pt x="9876" y="1066"/>
                    <a:pt x="10033" y="1"/>
                  </a:cubicBez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7" name="Google Shape;1657;p69"/>
            <p:cNvSpPr/>
            <p:nvPr/>
          </p:nvSpPr>
          <p:spPr>
            <a:xfrm>
              <a:off x="-3858175" y="1067825"/>
              <a:ext cx="282725" cy="282275"/>
            </a:xfrm>
            <a:custGeom>
              <a:avLst/>
              <a:gdLst/>
              <a:ahLst/>
              <a:cxnLst/>
              <a:rect l="l" t="t" r="r" b="b"/>
              <a:pathLst>
                <a:path w="11309" h="11291" fill="none" extrusionOk="0">
                  <a:moveTo>
                    <a:pt x="1" y="11291"/>
                  </a:moveTo>
                  <a:cubicBezTo>
                    <a:pt x="1817" y="10435"/>
                    <a:pt x="4576" y="8855"/>
                    <a:pt x="7195" y="6052"/>
                  </a:cubicBezTo>
                  <a:cubicBezTo>
                    <a:pt x="9265" y="3843"/>
                    <a:pt x="10540" y="1625"/>
                    <a:pt x="11308" y="1"/>
                  </a:cubicBez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8" name="Google Shape;1658;p69"/>
            <p:cNvSpPr/>
            <p:nvPr/>
          </p:nvSpPr>
          <p:spPr>
            <a:xfrm>
              <a:off x="-3876500" y="1044050"/>
              <a:ext cx="219625" cy="239700"/>
            </a:xfrm>
            <a:custGeom>
              <a:avLst/>
              <a:gdLst/>
              <a:ahLst/>
              <a:cxnLst/>
              <a:rect l="l" t="t" r="r" b="b"/>
              <a:pathLst>
                <a:path w="8785" h="9588" fill="none" extrusionOk="0">
                  <a:moveTo>
                    <a:pt x="0" y="9587"/>
                  </a:moveTo>
                  <a:cubicBezTo>
                    <a:pt x="1650" y="8522"/>
                    <a:pt x="3781" y="6872"/>
                    <a:pt x="5807" y="4445"/>
                  </a:cubicBezTo>
                  <a:cubicBezTo>
                    <a:pt x="7125" y="2855"/>
                    <a:pt x="8086" y="1319"/>
                    <a:pt x="8784" y="0"/>
                  </a:cubicBez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9" name="Google Shape;1659;p69"/>
            <p:cNvSpPr/>
            <p:nvPr/>
          </p:nvSpPr>
          <p:spPr>
            <a:xfrm>
              <a:off x="-3187125" y="1122325"/>
              <a:ext cx="586325" cy="1162950"/>
            </a:xfrm>
            <a:custGeom>
              <a:avLst/>
              <a:gdLst/>
              <a:ahLst/>
              <a:cxnLst/>
              <a:rect l="l" t="t" r="r" b="b"/>
              <a:pathLst>
                <a:path w="23453" h="46518" extrusionOk="0">
                  <a:moveTo>
                    <a:pt x="5660" y="1"/>
                  </a:moveTo>
                  <a:cubicBezTo>
                    <a:pt x="3899" y="1"/>
                    <a:pt x="2433" y="1380"/>
                    <a:pt x="2331" y="3156"/>
                  </a:cubicBezTo>
                  <a:lnTo>
                    <a:pt x="104" y="42990"/>
                  </a:lnTo>
                  <a:cubicBezTo>
                    <a:pt x="0" y="44904"/>
                    <a:pt x="1529" y="46517"/>
                    <a:pt x="3454" y="46517"/>
                  </a:cubicBezTo>
                  <a:cubicBezTo>
                    <a:pt x="3470" y="46517"/>
                    <a:pt x="3485" y="46517"/>
                    <a:pt x="3501" y="46517"/>
                  </a:cubicBezTo>
                  <a:lnTo>
                    <a:pt x="19628" y="46255"/>
                  </a:lnTo>
                  <a:cubicBezTo>
                    <a:pt x="21435" y="46229"/>
                    <a:pt x="22894" y="44771"/>
                    <a:pt x="22920" y="42963"/>
                  </a:cubicBezTo>
                  <a:lnTo>
                    <a:pt x="23426" y="3994"/>
                  </a:lnTo>
                  <a:cubicBezTo>
                    <a:pt x="23452" y="2187"/>
                    <a:pt x="22038" y="685"/>
                    <a:pt x="20230" y="606"/>
                  </a:cubicBezTo>
                  <a:lnTo>
                    <a:pt x="5806" y="4"/>
                  </a:lnTo>
                  <a:cubicBezTo>
                    <a:pt x="5757" y="2"/>
                    <a:pt x="5709" y="1"/>
                    <a:pt x="5660" y="1"/>
                  </a:cubicBezTo>
                  <a:close/>
                </a:path>
              </a:pathLst>
            </a:custGeom>
            <a:solidFill>
              <a:srgbClr val="010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0" name="Google Shape;1660;p69"/>
            <p:cNvSpPr/>
            <p:nvPr/>
          </p:nvSpPr>
          <p:spPr>
            <a:xfrm>
              <a:off x="-2719575" y="1375850"/>
              <a:ext cx="116150" cy="127725"/>
            </a:xfrm>
            <a:custGeom>
              <a:avLst/>
              <a:gdLst/>
              <a:ahLst/>
              <a:cxnLst/>
              <a:rect l="l" t="t" r="r" b="b"/>
              <a:pathLst>
                <a:path w="4646" h="5109" extrusionOk="0">
                  <a:moveTo>
                    <a:pt x="4646" y="0"/>
                  </a:moveTo>
                  <a:lnTo>
                    <a:pt x="262" y="44"/>
                  </a:lnTo>
                  <a:lnTo>
                    <a:pt x="0" y="5108"/>
                  </a:lnTo>
                  <a:lnTo>
                    <a:pt x="4585" y="5108"/>
                  </a:lnTo>
                  <a:lnTo>
                    <a:pt x="4646" y="0"/>
                  </a:lnTo>
                  <a:close/>
                </a:path>
              </a:pathLst>
            </a:custGeom>
            <a:solidFill>
              <a:srgbClr val="D9C5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1" name="Google Shape;1661;p69"/>
            <p:cNvSpPr/>
            <p:nvPr/>
          </p:nvSpPr>
          <p:spPr>
            <a:xfrm>
              <a:off x="-3163325" y="1359900"/>
              <a:ext cx="417350" cy="892450"/>
            </a:xfrm>
            <a:custGeom>
              <a:avLst/>
              <a:gdLst/>
              <a:ahLst/>
              <a:cxnLst/>
              <a:rect l="l" t="t" r="r" b="b"/>
              <a:pathLst>
                <a:path w="16694" h="35698" extrusionOk="0">
                  <a:moveTo>
                    <a:pt x="1938" y="1"/>
                  </a:moveTo>
                  <a:lnTo>
                    <a:pt x="95" y="32744"/>
                  </a:lnTo>
                  <a:cubicBezTo>
                    <a:pt x="1" y="34355"/>
                    <a:pt x="1294" y="35697"/>
                    <a:pt x="2894" y="35697"/>
                  </a:cubicBezTo>
                  <a:cubicBezTo>
                    <a:pt x="2924" y="35697"/>
                    <a:pt x="2955" y="35697"/>
                    <a:pt x="2985" y="35696"/>
                  </a:cubicBezTo>
                  <a:lnTo>
                    <a:pt x="16004" y="35242"/>
                  </a:lnTo>
                  <a:lnTo>
                    <a:pt x="16694" y="394"/>
                  </a:lnTo>
                  <a:lnTo>
                    <a:pt x="1938" y="1"/>
                  </a:ln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2" name="Google Shape;1662;p69"/>
            <p:cNvSpPr/>
            <p:nvPr/>
          </p:nvSpPr>
          <p:spPr>
            <a:xfrm>
              <a:off x="-3158775" y="1394625"/>
              <a:ext cx="412150" cy="742850"/>
            </a:xfrm>
            <a:custGeom>
              <a:avLst/>
              <a:gdLst/>
              <a:ahLst/>
              <a:cxnLst/>
              <a:rect l="l" t="t" r="r" b="b"/>
              <a:pathLst>
                <a:path w="16486" h="29714" extrusionOk="0">
                  <a:moveTo>
                    <a:pt x="16486" y="0"/>
                  </a:moveTo>
                  <a:lnTo>
                    <a:pt x="1092" y="10434"/>
                  </a:lnTo>
                  <a:lnTo>
                    <a:pt x="1" y="29714"/>
                  </a:lnTo>
                  <a:lnTo>
                    <a:pt x="16233" y="17472"/>
                  </a:lnTo>
                  <a:lnTo>
                    <a:pt x="16486" y="0"/>
                  </a:lnTo>
                  <a:close/>
                </a:path>
              </a:pathLst>
            </a:custGeom>
            <a:solidFill>
              <a:srgbClr val="B22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3" name="Google Shape;1663;p69"/>
            <p:cNvSpPr/>
            <p:nvPr/>
          </p:nvSpPr>
          <p:spPr>
            <a:xfrm>
              <a:off x="-3066225" y="1443500"/>
              <a:ext cx="230975" cy="726725"/>
            </a:xfrm>
            <a:custGeom>
              <a:avLst/>
              <a:gdLst/>
              <a:ahLst/>
              <a:cxnLst/>
              <a:rect l="l" t="t" r="r" b="b"/>
              <a:pathLst>
                <a:path w="9239" h="29069" extrusionOk="0">
                  <a:moveTo>
                    <a:pt x="1249" y="1"/>
                  </a:moveTo>
                  <a:lnTo>
                    <a:pt x="1" y="29069"/>
                  </a:lnTo>
                  <a:lnTo>
                    <a:pt x="8357" y="28824"/>
                  </a:lnTo>
                  <a:lnTo>
                    <a:pt x="9239" y="211"/>
                  </a:lnTo>
                  <a:lnTo>
                    <a:pt x="1249" y="1"/>
                  </a:lnTo>
                  <a:close/>
                </a:path>
              </a:pathLst>
            </a:custGeom>
            <a:solidFill>
              <a:srgbClr val="010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4" name="Google Shape;1664;p69"/>
            <p:cNvSpPr/>
            <p:nvPr/>
          </p:nvSpPr>
          <p:spPr>
            <a:xfrm>
              <a:off x="-2933725" y="1774450"/>
              <a:ext cx="88450" cy="51975"/>
            </a:xfrm>
            <a:custGeom>
              <a:avLst/>
              <a:gdLst/>
              <a:ahLst/>
              <a:cxnLst/>
              <a:rect l="l" t="t" r="r" b="b"/>
              <a:pathLst>
                <a:path w="3538" h="2079" extrusionOk="0">
                  <a:moveTo>
                    <a:pt x="3537" y="0"/>
                  </a:moveTo>
                  <a:cubicBezTo>
                    <a:pt x="3424" y="96"/>
                    <a:pt x="3258" y="218"/>
                    <a:pt x="3048" y="349"/>
                  </a:cubicBezTo>
                  <a:cubicBezTo>
                    <a:pt x="1607" y="1231"/>
                    <a:pt x="1" y="1013"/>
                    <a:pt x="1" y="1092"/>
                  </a:cubicBezTo>
                  <a:cubicBezTo>
                    <a:pt x="1" y="1170"/>
                    <a:pt x="1450" y="1022"/>
                    <a:pt x="2917" y="1755"/>
                  </a:cubicBezTo>
                  <a:cubicBezTo>
                    <a:pt x="3153" y="1869"/>
                    <a:pt x="3345" y="1982"/>
                    <a:pt x="3476" y="2078"/>
                  </a:cubicBezTo>
                  <a:cubicBezTo>
                    <a:pt x="3493" y="1380"/>
                    <a:pt x="3520" y="690"/>
                    <a:pt x="353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5" name="Google Shape;1665;p69"/>
            <p:cNvSpPr/>
            <p:nvPr/>
          </p:nvSpPr>
          <p:spPr>
            <a:xfrm>
              <a:off x="-3051600" y="1756550"/>
              <a:ext cx="116825" cy="76200"/>
            </a:xfrm>
            <a:custGeom>
              <a:avLst/>
              <a:gdLst/>
              <a:ahLst/>
              <a:cxnLst/>
              <a:rect l="l" t="t" r="r" b="b"/>
              <a:pathLst>
                <a:path w="4673" h="3048" extrusionOk="0">
                  <a:moveTo>
                    <a:pt x="97" y="0"/>
                  </a:moveTo>
                  <a:cubicBezTo>
                    <a:pt x="62" y="1013"/>
                    <a:pt x="36" y="2035"/>
                    <a:pt x="1" y="3047"/>
                  </a:cubicBezTo>
                  <a:cubicBezTo>
                    <a:pt x="184" y="2908"/>
                    <a:pt x="437" y="2724"/>
                    <a:pt x="769" y="2541"/>
                  </a:cubicBezTo>
                  <a:cubicBezTo>
                    <a:pt x="1966" y="1886"/>
                    <a:pt x="3248" y="1797"/>
                    <a:pt x="4003" y="1797"/>
                  </a:cubicBezTo>
                  <a:cubicBezTo>
                    <a:pt x="4285" y="1797"/>
                    <a:pt x="4494" y="1809"/>
                    <a:pt x="4598" y="1809"/>
                  </a:cubicBezTo>
                  <a:cubicBezTo>
                    <a:pt x="4646" y="1809"/>
                    <a:pt x="4672" y="1807"/>
                    <a:pt x="4672" y="1799"/>
                  </a:cubicBezTo>
                  <a:cubicBezTo>
                    <a:pt x="4672" y="1729"/>
                    <a:pt x="2472" y="2008"/>
                    <a:pt x="856" y="760"/>
                  </a:cubicBezTo>
                  <a:cubicBezTo>
                    <a:pt x="516" y="498"/>
                    <a:pt x="263" y="218"/>
                    <a:pt x="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6" name="Google Shape;1666;p69"/>
            <p:cNvSpPr/>
            <p:nvPr/>
          </p:nvSpPr>
          <p:spPr>
            <a:xfrm>
              <a:off x="-3012075" y="1559800"/>
              <a:ext cx="146700" cy="133450"/>
            </a:xfrm>
            <a:custGeom>
              <a:avLst/>
              <a:gdLst/>
              <a:ahLst/>
              <a:cxnLst/>
              <a:rect l="l" t="t" r="r" b="b"/>
              <a:pathLst>
                <a:path w="5868" h="5338" extrusionOk="0">
                  <a:moveTo>
                    <a:pt x="2935" y="0"/>
                  </a:moveTo>
                  <a:cubicBezTo>
                    <a:pt x="1723" y="0"/>
                    <a:pt x="632" y="829"/>
                    <a:pt x="341" y="2055"/>
                  </a:cubicBezTo>
                  <a:cubicBezTo>
                    <a:pt x="0" y="3487"/>
                    <a:pt x="891" y="4928"/>
                    <a:pt x="2323" y="5268"/>
                  </a:cubicBezTo>
                  <a:cubicBezTo>
                    <a:pt x="2526" y="5315"/>
                    <a:pt x="2730" y="5338"/>
                    <a:pt x="2931" y="5338"/>
                  </a:cubicBezTo>
                  <a:cubicBezTo>
                    <a:pt x="4142" y="5338"/>
                    <a:pt x="5243" y="4514"/>
                    <a:pt x="5527" y="3286"/>
                  </a:cubicBezTo>
                  <a:cubicBezTo>
                    <a:pt x="5868" y="1854"/>
                    <a:pt x="4986" y="413"/>
                    <a:pt x="3554" y="73"/>
                  </a:cubicBezTo>
                  <a:cubicBezTo>
                    <a:pt x="3346" y="24"/>
                    <a:pt x="3139" y="0"/>
                    <a:pt x="29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7" name="Google Shape;1667;p69"/>
            <p:cNvSpPr/>
            <p:nvPr/>
          </p:nvSpPr>
          <p:spPr>
            <a:xfrm>
              <a:off x="-3032375" y="1926325"/>
              <a:ext cx="136225" cy="133500"/>
            </a:xfrm>
            <a:custGeom>
              <a:avLst/>
              <a:gdLst/>
              <a:ahLst/>
              <a:cxnLst/>
              <a:rect l="l" t="t" r="r" b="b"/>
              <a:pathLst>
                <a:path w="5449" h="5340" extrusionOk="0">
                  <a:moveTo>
                    <a:pt x="2732" y="1"/>
                  </a:moveTo>
                  <a:cubicBezTo>
                    <a:pt x="1299" y="1"/>
                    <a:pt x="112" y="1126"/>
                    <a:pt x="61" y="2569"/>
                  </a:cubicBezTo>
                  <a:cubicBezTo>
                    <a:pt x="0" y="4045"/>
                    <a:pt x="1153" y="5276"/>
                    <a:pt x="2620" y="5337"/>
                  </a:cubicBezTo>
                  <a:cubicBezTo>
                    <a:pt x="2652" y="5338"/>
                    <a:pt x="2685" y="5339"/>
                    <a:pt x="2717" y="5339"/>
                  </a:cubicBezTo>
                  <a:cubicBezTo>
                    <a:pt x="4149" y="5339"/>
                    <a:pt x="5336" y="4213"/>
                    <a:pt x="5388" y="2770"/>
                  </a:cubicBezTo>
                  <a:cubicBezTo>
                    <a:pt x="5449" y="1303"/>
                    <a:pt x="4296" y="63"/>
                    <a:pt x="2829" y="2"/>
                  </a:cubicBezTo>
                  <a:cubicBezTo>
                    <a:pt x="2797" y="1"/>
                    <a:pt x="2764" y="1"/>
                    <a:pt x="27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8" name="Google Shape;1668;p69"/>
            <p:cNvSpPr/>
            <p:nvPr/>
          </p:nvSpPr>
          <p:spPr>
            <a:xfrm>
              <a:off x="-3134550" y="1121450"/>
              <a:ext cx="532225" cy="204200"/>
            </a:xfrm>
            <a:custGeom>
              <a:avLst/>
              <a:gdLst/>
              <a:ahLst/>
              <a:cxnLst/>
              <a:rect l="l" t="t" r="r" b="b"/>
              <a:pathLst>
                <a:path w="21289" h="8168" extrusionOk="0">
                  <a:moveTo>
                    <a:pt x="2570" y="0"/>
                  </a:moveTo>
                  <a:cubicBezTo>
                    <a:pt x="1369" y="0"/>
                    <a:pt x="365" y="938"/>
                    <a:pt x="298" y="2152"/>
                  </a:cubicBezTo>
                  <a:lnTo>
                    <a:pt x="1" y="7190"/>
                  </a:lnTo>
                  <a:lnTo>
                    <a:pt x="21245" y="8168"/>
                  </a:lnTo>
                  <a:lnTo>
                    <a:pt x="21280" y="3173"/>
                  </a:lnTo>
                  <a:cubicBezTo>
                    <a:pt x="21288" y="1951"/>
                    <a:pt x="20337" y="938"/>
                    <a:pt x="19114" y="877"/>
                  </a:cubicBezTo>
                  <a:lnTo>
                    <a:pt x="2699" y="4"/>
                  </a:lnTo>
                  <a:cubicBezTo>
                    <a:pt x="2656" y="1"/>
                    <a:pt x="2613" y="0"/>
                    <a:pt x="2570" y="0"/>
                  </a:cubicBezTo>
                  <a:close/>
                </a:path>
              </a:pathLst>
            </a:custGeom>
            <a:solidFill>
              <a:srgbClr val="010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9" name="Google Shape;1669;p69"/>
            <p:cNvSpPr/>
            <p:nvPr/>
          </p:nvSpPr>
          <p:spPr>
            <a:xfrm>
              <a:off x="-3120575" y="1129175"/>
              <a:ext cx="495975" cy="195600"/>
            </a:xfrm>
            <a:custGeom>
              <a:avLst/>
              <a:gdLst/>
              <a:ahLst/>
              <a:cxnLst/>
              <a:rect l="l" t="t" r="r" b="b"/>
              <a:pathLst>
                <a:path w="19839" h="7824" fill="none" extrusionOk="0">
                  <a:moveTo>
                    <a:pt x="19839" y="7824"/>
                  </a:moveTo>
                  <a:lnTo>
                    <a:pt x="15298" y="393"/>
                  </a:lnTo>
                  <a:lnTo>
                    <a:pt x="11998" y="7431"/>
                  </a:lnTo>
                  <a:lnTo>
                    <a:pt x="7457" y="0"/>
                  </a:lnTo>
                  <a:lnTo>
                    <a:pt x="4157" y="7047"/>
                  </a:lnTo>
                  <a:lnTo>
                    <a:pt x="1" y="716"/>
                  </a:lnTo>
                </a:path>
              </a:pathLst>
            </a:custGeom>
            <a:noFill/>
            <a:ln w="28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0" name="Google Shape;1670;p69"/>
            <p:cNvSpPr/>
            <p:nvPr/>
          </p:nvSpPr>
          <p:spPr>
            <a:xfrm>
              <a:off x="-3134550" y="1124375"/>
              <a:ext cx="531125" cy="201275"/>
            </a:xfrm>
            <a:custGeom>
              <a:avLst/>
              <a:gdLst/>
              <a:ahLst/>
              <a:cxnLst/>
              <a:rect l="l" t="t" r="r" b="b"/>
              <a:pathLst>
                <a:path w="21245" h="8051" fill="none" extrusionOk="0">
                  <a:moveTo>
                    <a:pt x="19944" y="961"/>
                  </a:moveTo>
                  <a:lnTo>
                    <a:pt x="16477" y="7824"/>
                  </a:lnTo>
                  <a:lnTo>
                    <a:pt x="11937" y="393"/>
                  </a:lnTo>
                  <a:lnTo>
                    <a:pt x="8636" y="7431"/>
                  </a:lnTo>
                  <a:lnTo>
                    <a:pt x="4096" y="0"/>
                  </a:lnTo>
                  <a:lnTo>
                    <a:pt x="1" y="7073"/>
                  </a:lnTo>
                  <a:lnTo>
                    <a:pt x="21245" y="8051"/>
                  </a:lnTo>
                </a:path>
              </a:pathLst>
            </a:custGeom>
            <a:noFill/>
            <a:ln w="28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1" name="Google Shape;1671;p69"/>
            <p:cNvSpPr/>
            <p:nvPr/>
          </p:nvSpPr>
          <p:spPr>
            <a:xfrm>
              <a:off x="-2501275" y="1787975"/>
              <a:ext cx="421750" cy="790225"/>
            </a:xfrm>
            <a:custGeom>
              <a:avLst/>
              <a:gdLst/>
              <a:ahLst/>
              <a:cxnLst/>
              <a:rect l="l" t="t" r="r" b="b"/>
              <a:pathLst>
                <a:path w="16870" h="31609" extrusionOk="0">
                  <a:moveTo>
                    <a:pt x="6540" y="0"/>
                  </a:moveTo>
                  <a:lnTo>
                    <a:pt x="0" y="29540"/>
                  </a:lnTo>
                  <a:lnTo>
                    <a:pt x="4820" y="31609"/>
                  </a:lnTo>
                  <a:lnTo>
                    <a:pt x="16869" y="4052"/>
                  </a:lnTo>
                  <a:lnTo>
                    <a:pt x="6540" y="0"/>
                  </a:lnTo>
                  <a:close/>
                </a:path>
              </a:pathLst>
            </a:custGeom>
            <a:solidFill>
              <a:srgbClr val="010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2" name="Google Shape;1672;p69"/>
            <p:cNvSpPr/>
            <p:nvPr/>
          </p:nvSpPr>
          <p:spPr>
            <a:xfrm>
              <a:off x="-2493425" y="2463375"/>
              <a:ext cx="139725" cy="82525"/>
            </a:xfrm>
            <a:custGeom>
              <a:avLst/>
              <a:gdLst/>
              <a:ahLst/>
              <a:cxnLst/>
              <a:rect l="l" t="t" r="r" b="b"/>
              <a:pathLst>
                <a:path w="5589" h="3301" extrusionOk="0">
                  <a:moveTo>
                    <a:pt x="236" y="0"/>
                  </a:moveTo>
                  <a:lnTo>
                    <a:pt x="0" y="1074"/>
                  </a:lnTo>
                  <a:lnTo>
                    <a:pt x="5073" y="3301"/>
                  </a:lnTo>
                  <a:lnTo>
                    <a:pt x="5589" y="2122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rgbClr val="B22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3" name="Google Shape;1673;p69"/>
            <p:cNvSpPr/>
            <p:nvPr/>
          </p:nvSpPr>
          <p:spPr>
            <a:xfrm>
              <a:off x="-2363325" y="1649800"/>
              <a:ext cx="389675" cy="279225"/>
            </a:xfrm>
            <a:custGeom>
              <a:avLst/>
              <a:gdLst/>
              <a:ahLst/>
              <a:cxnLst/>
              <a:rect l="l" t="t" r="r" b="b"/>
              <a:pathLst>
                <a:path w="15587" h="11169" extrusionOk="0">
                  <a:moveTo>
                    <a:pt x="0" y="0"/>
                  </a:moveTo>
                  <a:lnTo>
                    <a:pt x="9" y="6593"/>
                  </a:lnTo>
                  <a:lnTo>
                    <a:pt x="11622" y="11168"/>
                  </a:lnTo>
                  <a:lnTo>
                    <a:pt x="15586" y="5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4" name="Google Shape;1674;p69"/>
            <p:cNvSpPr/>
            <p:nvPr/>
          </p:nvSpPr>
          <p:spPr>
            <a:xfrm>
              <a:off x="-2363325" y="1536075"/>
              <a:ext cx="402325" cy="256075"/>
            </a:xfrm>
            <a:custGeom>
              <a:avLst/>
              <a:gdLst/>
              <a:ahLst/>
              <a:cxnLst/>
              <a:rect l="l" t="t" r="r" b="b"/>
              <a:pathLst>
                <a:path w="16093" h="10243" extrusionOk="0">
                  <a:moveTo>
                    <a:pt x="2236" y="0"/>
                  </a:moveTo>
                  <a:lnTo>
                    <a:pt x="0" y="4549"/>
                  </a:lnTo>
                  <a:lnTo>
                    <a:pt x="15586" y="10242"/>
                  </a:lnTo>
                  <a:lnTo>
                    <a:pt x="16093" y="6252"/>
                  </a:lnTo>
                  <a:lnTo>
                    <a:pt x="2236" y="0"/>
                  </a:lnTo>
                  <a:close/>
                </a:path>
              </a:pathLst>
            </a:custGeom>
            <a:solidFill>
              <a:srgbClr val="2944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5" name="Google Shape;1675;p69"/>
            <p:cNvSpPr/>
            <p:nvPr/>
          </p:nvSpPr>
          <p:spPr>
            <a:xfrm>
              <a:off x="-2310075" y="799375"/>
              <a:ext cx="503850" cy="925425"/>
            </a:xfrm>
            <a:custGeom>
              <a:avLst/>
              <a:gdLst/>
              <a:ahLst/>
              <a:cxnLst/>
              <a:rect l="l" t="t" r="r" b="b"/>
              <a:pathLst>
                <a:path w="20154" h="37017" extrusionOk="0">
                  <a:moveTo>
                    <a:pt x="14684" y="1"/>
                  </a:moveTo>
                  <a:cubicBezTo>
                    <a:pt x="12702" y="1"/>
                    <a:pt x="10805" y="1086"/>
                    <a:pt x="9824" y="2907"/>
                  </a:cubicBezTo>
                  <a:lnTo>
                    <a:pt x="1" y="32612"/>
                  </a:lnTo>
                  <a:cubicBezTo>
                    <a:pt x="1197" y="33686"/>
                    <a:pt x="3450" y="35414"/>
                    <a:pt x="6750" y="36357"/>
                  </a:cubicBezTo>
                  <a:cubicBezTo>
                    <a:pt x="8562" y="36878"/>
                    <a:pt x="10195" y="37017"/>
                    <a:pt x="11474" y="37017"/>
                  </a:cubicBezTo>
                  <a:cubicBezTo>
                    <a:pt x="11717" y="37017"/>
                    <a:pt x="11947" y="37012"/>
                    <a:pt x="12164" y="37004"/>
                  </a:cubicBezTo>
                  <a:cubicBezTo>
                    <a:pt x="14827" y="26465"/>
                    <a:pt x="17490" y="15934"/>
                    <a:pt x="20153" y="5404"/>
                  </a:cubicBezTo>
                  <a:cubicBezTo>
                    <a:pt x="20101" y="2933"/>
                    <a:pt x="18407" y="785"/>
                    <a:pt x="16041" y="174"/>
                  </a:cubicBezTo>
                  <a:cubicBezTo>
                    <a:pt x="15591" y="57"/>
                    <a:pt x="15135" y="1"/>
                    <a:pt x="14684" y="1"/>
                  </a:cubicBezTo>
                  <a:close/>
                </a:path>
              </a:pathLst>
            </a:custGeom>
            <a:solidFill>
              <a:srgbClr val="010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6" name="Google Shape;1676;p69"/>
            <p:cNvSpPr/>
            <p:nvPr/>
          </p:nvSpPr>
          <p:spPr>
            <a:xfrm>
              <a:off x="-2199400" y="800200"/>
              <a:ext cx="294275" cy="900475"/>
            </a:xfrm>
            <a:custGeom>
              <a:avLst/>
              <a:gdLst/>
              <a:ahLst/>
              <a:cxnLst/>
              <a:rect l="l" t="t" r="r" b="b"/>
              <a:pathLst>
                <a:path w="11771" h="36019" extrusionOk="0">
                  <a:moveTo>
                    <a:pt x="10837" y="1"/>
                  </a:moveTo>
                  <a:lnTo>
                    <a:pt x="1" y="35477"/>
                  </a:lnTo>
                  <a:lnTo>
                    <a:pt x="1345" y="36019"/>
                  </a:lnTo>
                  <a:lnTo>
                    <a:pt x="11771" y="184"/>
                  </a:lnTo>
                  <a:cubicBezTo>
                    <a:pt x="11596" y="132"/>
                    <a:pt x="11413" y="88"/>
                    <a:pt x="11203" y="53"/>
                  </a:cubicBezTo>
                  <a:cubicBezTo>
                    <a:pt x="11072" y="27"/>
                    <a:pt x="10950" y="10"/>
                    <a:pt x="10837" y="1"/>
                  </a:cubicBez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7" name="Google Shape;1677;p69"/>
            <p:cNvSpPr/>
            <p:nvPr/>
          </p:nvSpPr>
          <p:spPr>
            <a:xfrm>
              <a:off x="-4036725" y="2239175"/>
              <a:ext cx="1183375" cy="1778450"/>
            </a:xfrm>
            <a:custGeom>
              <a:avLst/>
              <a:gdLst/>
              <a:ahLst/>
              <a:cxnLst/>
              <a:rect l="l" t="t" r="r" b="b"/>
              <a:pathLst>
                <a:path w="47335" h="71138" extrusionOk="0">
                  <a:moveTo>
                    <a:pt x="47334" y="1"/>
                  </a:moveTo>
                  <a:lnTo>
                    <a:pt x="6855" y="1424"/>
                  </a:lnTo>
                  <a:cubicBezTo>
                    <a:pt x="245" y="20852"/>
                    <a:pt x="0" y="55630"/>
                    <a:pt x="15106" y="71137"/>
                  </a:cubicBezTo>
                  <a:lnTo>
                    <a:pt x="37136" y="66771"/>
                  </a:lnTo>
                  <a:lnTo>
                    <a:pt x="47334" y="1"/>
                  </a:lnTo>
                  <a:close/>
                </a:path>
              </a:pathLst>
            </a:custGeom>
            <a:solidFill>
              <a:srgbClr val="D9C5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8" name="Google Shape;1678;p69"/>
            <p:cNvSpPr/>
            <p:nvPr/>
          </p:nvSpPr>
          <p:spPr>
            <a:xfrm>
              <a:off x="-3998975" y="2264725"/>
              <a:ext cx="446650" cy="1670150"/>
            </a:xfrm>
            <a:custGeom>
              <a:avLst/>
              <a:gdLst/>
              <a:ahLst/>
              <a:cxnLst/>
              <a:rect l="l" t="t" r="r" b="b"/>
              <a:pathLst>
                <a:path w="17866" h="66806" fill="none" extrusionOk="0">
                  <a:moveTo>
                    <a:pt x="17866" y="0"/>
                  </a:moveTo>
                  <a:cubicBezTo>
                    <a:pt x="16207" y="4654"/>
                    <a:pt x="14242" y="11788"/>
                    <a:pt x="14259" y="20528"/>
                  </a:cubicBezTo>
                  <a:cubicBezTo>
                    <a:pt x="14268" y="27828"/>
                    <a:pt x="15674" y="31818"/>
                    <a:pt x="16442" y="37703"/>
                  </a:cubicBezTo>
                  <a:cubicBezTo>
                    <a:pt x="17298" y="44287"/>
                    <a:pt x="17438" y="53770"/>
                    <a:pt x="13963" y="65976"/>
                  </a:cubicBezTo>
                  <a:cubicBezTo>
                    <a:pt x="13762" y="66684"/>
                    <a:pt x="12801" y="66806"/>
                    <a:pt x="12435" y="66160"/>
                  </a:cubicBezTo>
                  <a:cubicBezTo>
                    <a:pt x="12050" y="65479"/>
                    <a:pt x="11666" y="64780"/>
                    <a:pt x="11299" y="64073"/>
                  </a:cubicBezTo>
                  <a:cubicBezTo>
                    <a:pt x="1" y="42418"/>
                    <a:pt x="2454" y="18398"/>
                    <a:pt x="7187" y="341"/>
                  </a:cubicBez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9" name="Google Shape;1679;p69"/>
            <p:cNvSpPr/>
            <p:nvPr/>
          </p:nvSpPr>
          <p:spPr>
            <a:xfrm>
              <a:off x="-3953125" y="2261875"/>
              <a:ext cx="366100" cy="1552950"/>
            </a:xfrm>
            <a:custGeom>
              <a:avLst/>
              <a:gdLst/>
              <a:ahLst/>
              <a:cxnLst/>
              <a:rect l="l" t="t" r="r" b="b"/>
              <a:pathLst>
                <a:path w="14644" h="62118" fill="none" extrusionOk="0">
                  <a:moveTo>
                    <a:pt x="7972" y="359"/>
                  </a:moveTo>
                  <a:cubicBezTo>
                    <a:pt x="4576" y="10531"/>
                    <a:pt x="0" y="29636"/>
                    <a:pt x="6357" y="50906"/>
                  </a:cubicBezTo>
                  <a:cubicBezTo>
                    <a:pt x="7501" y="54722"/>
                    <a:pt x="8872" y="58206"/>
                    <a:pt x="10356" y="61367"/>
                  </a:cubicBezTo>
                  <a:cubicBezTo>
                    <a:pt x="10705" y="62118"/>
                    <a:pt x="11832" y="61943"/>
                    <a:pt x="11928" y="61113"/>
                  </a:cubicBezTo>
                  <a:cubicBezTo>
                    <a:pt x="12879" y="53010"/>
                    <a:pt x="12827" y="46427"/>
                    <a:pt x="12591" y="41843"/>
                  </a:cubicBezTo>
                  <a:cubicBezTo>
                    <a:pt x="12024" y="30710"/>
                    <a:pt x="10068" y="25174"/>
                    <a:pt x="11107" y="15124"/>
                  </a:cubicBezTo>
                  <a:cubicBezTo>
                    <a:pt x="11797" y="8532"/>
                    <a:pt x="13430" y="3284"/>
                    <a:pt x="14643" y="1"/>
                  </a:cubicBez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0" name="Google Shape;1680;p69"/>
            <p:cNvSpPr/>
            <p:nvPr/>
          </p:nvSpPr>
          <p:spPr>
            <a:xfrm>
              <a:off x="-3857300" y="2266900"/>
              <a:ext cx="215250" cy="1356475"/>
            </a:xfrm>
            <a:custGeom>
              <a:avLst/>
              <a:gdLst/>
              <a:ahLst/>
              <a:cxnLst/>
              <a:rect l="l" t="t" r="r" b="b"/>
              <a:pathLst>
                <a:path w="8610" h="54259" fill="none" extrusionOk="0">
                  <a:moveTo>
                    <a:pt x="8610" y="1"/>
                  </a:moveTo>
                  <a:cubicBezTo>
                    <a:pt x="5702" y="7894"/>
                    <a:pt x="4978" y="14355"/>
                    <a:pt x="4838" y="18704"/>
                  </a:cubicBezTo>
                  <a:cubicBezTo>
                    <a:pt x="4611" y="25741"/>
                    <a:pt x="5833" y="29452"/>
                    <a:pt x="6488" y="39450"/>
                  </a:cubicBezTo>
                  <a:cubicBezTo>
                    <a:pt x="6864" y="45152"/>
                    <a:pt x="6864" y="50015"/>
                    <a:pt x="6768" y="53613"/>
                  </a:cubicBezTo>
                  <a:cubicBezTo>
                    <a:pt x="6750" y="54154"/>
                    <a:pt x="5990" y="54259"/>
                    <a:pt x="5825" y="53752"/>
                  </a:cubicBezTo>
                  <a:cubicBezTo>
                    <a:pt x="4384" y="49430"/>
                    <a:pt x="3092" y="44410"/>
                    <a:pt x="2306" y="38778"/>
                  </a:cubicBezTo>
                  <a:cubicBezTo>
                    <a:pt x="1" y="22240"/>
                    <a:pt x="3144" y="8462"/>
                    <a:pt x="5877" y="53"/>
                  </a:cubicBez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1" name="Google Shape;1681;p69"/>
            <p:cNvSpPr/>
            <p:nvPr/>
          </p:nvSpPr>
          <p:spPr>
            <a:xfrm>
              <a:off x="-3829150" y="2178275"/>
              <a:ext cx="2114175" cy="1839350"/>
            </a:xfrm>
            <a:custGeom>
              <a:avLst/>
              <a:gdLst/>
              <a:ahLst/>
              <a:cxnLst/>
              <a:rect l="l" t="t" r="r" b="b"/>
              <a:pathLst>
                <a:path w="84567" h="73574" extrusionOk="0">
                  <a:moveTo>
                    <a:pt x="13902" y="1"/>
                  </a:moveTo>
                  <a:lnTo>
                    <a:pt x="13902" y="1"/>
                  </a:lnTo>
                  <a:cubicBezTo>
                    <a:pt x="1" y="27758"/>
                    <a:pt x="21882" y="53560"/>
                    <a:pt x="6803" y="73573"/>
                  </a:cubicBezTo>
                  <a:cubicBezTo>
                    <a:pt x="27523" y="73014"/>
                    <a:pt x="48208" y="71024"/>
                    <a:pt x="68648" y="67609"/>
                  </a:cubicBezTo>
                  <a:cubicBezTo>
                    <a:pt x="84566" y="47518"/>
                    <a:pt x="62982" y="24990"/>
                    <a:pt x="77074" y="280"/>
                  </a:cubicBezTo>
                  <a:lnTo>
                    <a:pt x="13902" y="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2" name="Google Shape;1682;p69"/>
            <p:cNvSpPr/>
            <p:nvPr/>
          </p:nvSpPr>
          <p:spPr>
            <a:xfrm>
              <a:off x="-3536625" y="2229575"/>
              <a:ext cx="1532850" cy="517600"/>
            </a:xfrm>
            <a:custGeom>
              <a:avLst/>
              <a:gdLst/>
              <a:ahLst/>
              <a:cxnLst/>
              <a:rect l="l" t="t" r="r" b="b"/>
              <a:pathLst>
                <a:path w="61314" h="20704" extrusionOk="0">
                  <a:moveTo>
                    <a:pt x="61313" y="1"/>
                  </a:moveTo>
                  <a:lnTo>
                    <a:pt x="61313" y="1"/>
                  </a:lnTo>
                  <a:cubicBezTo>
                    <a:pt x="42383" y="97"/>
                    <a:pt x="23444" y="184"/>
                    <a:pt x="4506" y="271"/>
                  </a:cubicBezTo>
                  <a:cubicBezTo>
                    <a:pt x="3301" y="2245"/>
                    <a:pt x="1607" y="5563"/>
                    <a:pt x="821" y="10016"/>
                  </a:cubicBezTo>
                  <a:cubicBezTo>
                    <a:pt x="0" y="14609"/>
                    <a:pt x="507" y="18424"/>
                    <a:pt x="987" y="20703"/>
                  </a:cubicBezTo>
                  <a:cubicBezTo>
                    <a:pt x="19725" y="20529"/>
                    <a:pt x="38454" y="20345"/>
                    <a:pt x="57183" y="20171"/>
                  </a:cubicBezTo>
                  <a:cubicBezTo>
                    <a:pt x="57183" y="17612"/>
                    <a:pt x="57384" y="14600"/>
                    <a:pt x="57969" y="11282"/>
                  </a:cubicBezTo>
                  <a:cubicBezTo>
                    <a:pt x="58772" y="6741"/>
                    <a:pt x="60065" y="2934"/>
                    <a:pt x="61313" y="1"/>
                  </a:cubicBez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3" name="Google Shape;1683;p69"/>
            <p:cNvSpPr/>
            <p:nvPr/>
          </p:nvSpPr>
          <p:spPr>
            <a:xfrm>
              <a:off x="-3514575" y="2816550"/>
              <a:ext cx="936900" cy="788925"/>
            </a:xfrm>
            <a:custGeom>
              <a:avLst/>
              <a:gdLst/>
              <a:ahLst/>
              <a:cxnLst/>
              <a:rect l="l" t="t" r="r" b="b"/>
              <a:pathLst>
                <a:path w="37476" h="31557" extrusionOk="0">
                  <a:moveTo>
                    <a:pt x="33896" y="1"/>
                  </a:moveTo>
                  <a:lnTo>
                    <a:pt x="0" y="237"/>
                  </a:lnTo>
                  <a:cubicBezTo>
                    <a:pt x="664" y="5196"/>
                    <a:pt x="1249" y="9230"/>
                    <a:pt x="1659" y="12007"/>
                  </a:cubicBezTo>
                  <a:cubicBezTo>
                    <a:pt x="2462" y="17482"/>
                    <a:pt x="2960" y="20485"/>
                    <a:pt x="3362" y="25139"/>
                  </a:cubicBezTo>
                  <a:cubicBezTo>
                    <a:pt x="3589" y="27767"/>
                    <a:pt x="3702" y="29933"/>
                    <a:pt x="3755" y="31391"/>
                  </a:cubicBezTo>
                  <a:cubicBezTo>
                    <a:pt x="14669" y="31443"/>
                    <a:pt x="25575" y="31504"/>
                    <a:pt x="36481" y="31557"/>
                  </a:cubicBezTo>
                  <a:cubicBezTo>
                    <a:pt x="36935" y="29776"/>
                    <a:pt x="37476" y="26955"/>
                    <a:pt x="37380" y="23498"/>
                  </a:cubicBezTo>
                  <a:cubicBezTo>
                    <a:pt x="37231" y="18599"/>
                    <a:pt x="35896" y="16102"/>
                    <a:pt x="34856" y="10444"/>
                  </a:cubicBezTo>
                  <a:cubicBezTo>
                    <a:pt x="34420" y="8060"/>
                    <a:pt x="33922" y="4498"/>
                    <a:pt x="33896" y="1"/>
                  </a:cubicBezTo>
                  <a:close/>
                </a:path>
              </a:pathLst>
            </a:custGeom>
            <a:solidFill>
              <a:srgbClr val="B22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4" name="Google Shape;1684;p69"/>
            <p:cNvSpPr/>
            <p:nvPr/>
          </p:nvSpPr>
          <p:spPr>
            <a:xfrm>
              <a:off x="-3352825" y="2886200"/>
              <a:ext cx="630875" cy="630875"/>
            </a:xfrm>
            <a:custGeom>
              <a:avLst/>
              <a:gdLst/>
              <a:ahLst/>
              <a:cxnLst/>
              <a:rect l="l" t="t" r="r" b="b"/>
              <a:pathLst>
                <a:path w="25235" h="25235" fill="none" extrusionOk="0">
                  <a:moveTo>
                    <a:pt x="20746" y="4488"/>
                  </a:moveTo>
                  <a:cubicBezTo>
                    <a:pt x="25234" y="8976"/>
                    <a:pt x="25234" y="16258"/>
                    <a:pt x="20746" y="20747"/>
                  </a:cubicBezTo>
                  <a:cubicBezTo>
                    <a:pt x="16258" y="25235"/>
                    <a:pt x="8976" y="25235"/>
                    <a:pt x="4488" y="20747"/>
                  </a:cubicBezTo>
                  <a:cubicBezTo>
                    <a:pt x="0" y="16258"/>
                    <a:pt x="0" y="8976"/>
                    <a:pt x="4488" y="4488"/>
                  </a:cubicBezTo>
                  <a:cubicBezTo>
                    <a:pt x="8976" y="0"/>
                    <a:pt x="16258" y="0"/>
                    <a:pt x="20746" y="4488"/>
                  </a:cubicBezTo>
                  <a:close/>
                </a:path>
              </a:pathLst>
            </a:custGeom>
            <a:noFill/>
            <a:ln w="8075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5" name="Google Shape;1685;p69"/>
            <p:cNvSpPr/>
            <p:nvPr/>
          </p:nvSpPr>
          <p:spPr>
            <a:xfrm>
              <a:off x="-3324900" y="3198775"/>
              <a:ext cx="574800" cy="6150"/>
            </a:xfrm>
            <a:custGeom>
              <a:avLst/>
              <a:gdLst/>
              <a:ahLst/>
              <a:cxnLst/>
              <a:rect l="l" t="t" r="r" b="b"/>
              <a:pathLst>
                <a:path w="22992" h="246" fill="none" extrusionOk="0">
                  <a:moveTo>
                    <a:pt x="1" y="245"/>
                  </a:moveTo>
                  <a:lnTo>
                    <a:pt x="22991" y="1"/>
                  </a:lnTo>
                </a:path>
              </a:pathLst>
            </a:custGeom>
            <a:noFill/>
            <a:ln w="830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6" name="Google Shape;1686;p69"/>
            <p:cNvSpPr/>
            <p:nvPr/>
          </p:nvSpPr>
          <p:spPr>
            <a:xfrm>
              <a:off x="-3267275" y="3024150"/>
              <a:ext cx="454075" cy="50225"/>
            </a:xfrm>
            <a:custGeom>
              <a:avLst/>
              <a:gdLst/>
              <a:ahLst/>
              <a:cxnLst/>
              <a:rect l="l" t="t" r="r" b="b"/>
              <a:pathLst>
                <a:path w="18163" h="2009" fill="none" extrusionOk="0">
                  <a:moveTo>
                    <a:pt x="1" y="193"/>
                  </a:moveTo>
                  <a:cubicBezTo>
                    <a:pt x="1913" y="952"/>
                    <a:pt x="5257" y="2009"/>
                    <a:pt x="9518" y="1887"/>
                  </a:cubicBezTo>
                  <a:cubicBezTo>
                    <a:pt x="13343" y="1782"/>
                    <a:pt x="16346" y="769"/>
                    <a:pt x="18163" y="1"/>
                  </a:cubicBezTo>
                </a:path>
              </a:pathLst>
            </a:custGeom>
            <a:noFill/>
            <a:ln w="830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7" name="Google Shape;1687;p69"/>
            <p:cNvSpPr/>
            <p:nvPr/>
          </p:nvSpPr>
          <p:spPr>
            <a:xfrm>
              <a:off x="-3263550" y="3332150"/>
              <a:ext cx="454075" cy="46975"/>
            </a:xfrm>
            <a:custGeom>
              <a:avLst/>
              <a:gdLst/>
              <a:ahLst/>
              <a:cxnLst/>
              <a:rect l="l" t="t" r="r" b="b"/>
              <a:pathLst>
                <a:path w="18163" h="1879" fill="none" extrusionOk="0">
                  <a:moveTo>
                    <a:pt x="0" y="1878"/>
                  </a:moveTo>
                  <a:cubicBezTo>
                    <a:pt x="1956" y="1084"/>
                    <a:pt x="5318" y="1"/>
                    <a:pt x="9588" y="45"/>
                  </a:cubicBezTo>
                  <a:cubicBezTo>
                    <a:pt x="13316" y="88"/>
                    <a:pt x="16294" y="970"/>
                    <a:pt x="18162" y="1686"/>
                  </a:cubicBezTo>
                </a:path>
              </a:pathLst>
            </a:custGeom>
            <a:noFill/>
            <a:ln w="830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8" name="Google Shape;1688;p69"/>
            <p:cNvSpPr/>
            <p:nvPr/>
          </p:nvSpPr>
          <p:spPr>
            <a:xfrm>
              <a:off x="-3190200" y="2914350"/>
              <a:ext cx="155875" cy="574775"/>
            </a:xfrm>
            <a:custGeom>
              <a:avLst/>
              <a:gdLst/>
              <a:ahLst/>
              <a:cxnLst/>
              <a:rect l="l" t="t" r="r" b="b"/>
              <a:pathLst>
                <a:path w="6235" h="22991" fill="none" extrusionOk="0">
                  <a:moveTo>
                    <a:pt x="6235" y="22991"/>
                  </a:moveTo>
                  <a:cubicBezTo>
                    <a:pt x="5772" y="22677"/>
                    <a:pt x="0" y="18590"/>
                    <a:pt x="79" y="11247"/>
                  </a:cubicBezTo>
                  <a:cubicBezTo>
                    <a:pt x="157" y="4297"/>
                    <a:pt x="5440" y="394"/>
                    <a:pt x="5990" y="1"/>
                  </a:cubicBezTo>
                  <a:cubicBezTo>
                    <a:pt x="6069" y="7667"/>
                    <a:pt x="6147" y="15325"/>
                    <a:pt x="6235" y="22991"/>
                  </a:cubicBezTo>
                  <a:close/>
                </a:path>
              </a:pathLst>
            </a:custGeom>
            <a:noFill/>
            <a:ln w="830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9" name="Google Shape;1689;p69"/>
            <p:cNvSpPr/>
            <p:nvPr/>
          </p:nvSpPr>
          <p:spPr>
            <a:xfrm>
              <a:off x="-3040450" y="2914350"/>
              <a:ext cx="148675" cy="574775"/>
            </a:xfrm>
            <a:custGeom>
              <a:avLst/>
              <a:gdLst/>
              <a:ahLst/>
              <a:cxnLst/>
              <a:rect l="l" t="t" r="r" b="b"/>
              <a:pathLst>
                <a:path w="5947" h="22991" fill="none" extrusionOk="0">
                  <a:moveTo>
                    <a:pt x="0" y="1"/>
                  </a:moveTo>
                  <a:cubicBezTo>
                    <a:pt x="568" y="420"/>
                    <a:pt x="5798" y="4393"/>
                    <a:pt x="5876" y="11439"/>
                  </a:cubicBezTo>
                  <a:cubicBezTo>
                    <a:pt x="5946" y="18477"/>
                    <a:pt x="803" y="22563"/>
                    <a:pt x="245" y="22991"/>
                  </a:cubicBezTo>
                </a:path>
              </a:pathLst>
            </a:custGeom>
            <a:noFill/>
            <a:ln w="830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0" name="Google Shape;1690;p69"/>
            <p:cNvSpPr/>
            <p:nvPr/>
          </p:nvSpPr>
          <p:spPr>
            <a:xfrm>
              <a:off x="-2555650" y="2936400"/>
              <a:ext cx="476350" cy="8550"/>
            </a:xfrm>
            <a:custGeom>
              <a:avLst/>
              <a:gdLst/>
              <a:ahLst/>
              <a:cxnLst/>
              <a:rect l="l" t="t" r="r" b="b"/>
              <a:pathLst>
                <a:path w="19054" h="342" fill="none" extrusionOk="0">
                  <a:moveTo>
                    <a:pt x="1" y="341"/>
                  </a:moveTo>
                  <a:lnTo>
                    <a:pt x="19053" y="0"/>
                  </a:ln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1" name="Google Shape;1691;p69"/>
            <p:cNvSpPr/>
            <p:nvPr/>
          </p:nvSpPr>
          <p:spPr>
            <a:xfrm>
              <a:off x="-2562200" y="2831625"/>
              <a:ext cx="476350" cy="8325"/>
            </a:xfrm>
            <a:custGeom>
              <a:avLst/>
              <a:gdLst/>
              <a:ahLst/>
              <a:cxnLst/>
              <a:rect l="l" t="t" r="r" b="b"/>
              <a:pathLst>
                <a:path w="19054" h="333" fill="none" extrusionOk="0">
                  <a:moveTo>
                    <a:pt x="1" y="332"/>
                  </a:moveTo>
                  <a:lnTo>
                    <a:pt x="19053" y="0"/>
                  </a:ln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2" name="Google Shape;1692;p69"/>
            <p:cNvSpPr/>
            <p:nvPr/>
          </p:nvSpPr>
          <p:spPr>
            <a:xfrm>
              <a:off x="-2548225" y="3055375"/>
              <a:ext cx="476325" cy="8325"/>
            </a:xfrm>
            <a:custGeom>
              <a:avLst/>
              <a:gdLst/>
              <a:ahLst/>
              <a:cxnLst/>
              <a:rect l="l" t="t" r="r" b="b"/>
              <a:pathLst>
                <a:path w="19053" h="333" fill="none" extrusionOk="0">
                  <a:moveTo>
                    <a:pt x="1" y="332"/>
                  </a:moveTo>
                  <a:lnTo>
                    <a:pt x="19053" y="0"/>
                  </a:ln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3" name="Google Shape;1693;p69"/>
            <p:cNvSpPr/>
            <p:nvPr/>
          </p:nvSpPr>
          <p:spPr>
            <a:xfrm>
              <a:off x="-2533600" y="3129575"/>
              <a:ext cx="476550" cy="8325"/>
            </a:xfrm>
            <a:custGeom>
              <a:avLst/>
              <a:gdLst/>
              <a:ahLst/>
              <a:cxnLst/>
              <a:rect l="l" t="t" r="r" b="b"/>
              <a:pathLst>
                <a:path w="19062" h="333" fill="none" extrusionOk="0">
                  <a:moveTo>
                    <a:pt x="1" y="333"/>
                  </a:moveTo>
                  <a:lnTo>
                    <a:pt x="19062" y="1"/>
                  </a:ln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4" name="Google Shape;1694;p69"/>
            <p:cNvSpPr/>
            <p:nvPr/>
          </p:nvSpPr>
          <p:spPr>
            <a:xfrm>
              <a:off x="-2504775" y="3216250"/>
              <a:ext cx="476325" cy="8325"/>
            </a:xfrm>
            <a:custGeom>
              <a:avLst/>
              <a:gdLst/>
              <a:ahLst/>
              <a:cxnLst/>
              <a:rect l="l" t="t" r="r" b="b"/>
              <a:pathLst>
                <a:path w="19053" h="333" fill="none" extrusionOk="0">
                  <a:moveTo>
                    <a:pt x="0" y="332"/>
                  </a:moveTo>
                  <a:lnTo>
                    <a:pt x="19053" y="0"/>
                  </a:ln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5" name="Google Shape;1695;p69"/>
            <p:cNvSpPr/>
            <p:nvPr/>
          </p:nvSpPr>
          <p:spPr>
            <a:xfrm>
              <a:off x="-2506300" y="3421450"/>
              <a:ext cx="476325" cy="8300"/>
            </a:xfrm>
            <a:custGeom>
              <a:avLst/>
              <a:gdLst/>
              <a:ahLst/>
              <a:cxnLst/>
              <a:rect l="l" t="t" r="r" b="b"/>
              <a:pathLst>
                <a:path w="19053" h="332" fill="none" extrusionOk="0">
                  <a:moveTo>
                    <a:pt x="0" y="332"/>
                  </a:moveTo>
                  <a:lnTo>
                    <a:pt x="19052" y="0"/>
                  </a:ln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6" name="Google Shape;1696;p69"/>
            <p:cNvSpPr/>
            <p:nvPr/>
          </p:nvSpPr>
          <p:spPr>
            <a:xfrm>
              <a:off x="-2501275" y="3498725"/>
              <a:ext cx="476325" cy="8300"/>
            </a:xfrm>
            <a:custGeom>
              <a:avLst/>
              <a:gdLst/>
              <a:ahLst/>
              <a:cxnLst/>
              <a:rect l="l" t="t" r="r" b="b"/>
              <a:pathLst>
                <a:path w="19053" h="332" fill="none" extrusionOk="0">
                  <a:moveTo>
                    <a:pt x="0" y="332"/>
                  </a:moveTo>
                  <a:lnTo>
                    <a:pt x="19052" y="0"/>
                  </a:ln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7" name="Google Shape;1697;p69"/>
            <p:cNvSpPr/>
            <p:nvPr/>
          </p:nvSpPr>
          <p:spPr>
            <a:xfrm>
              <a:off x="-2524650" y="3577950"/>
              <a:ext cx="476325" cy="8325"/>
            </a:xfrm>
            <a:custGeom>
              <a:avLst/>
              <a:gdLst/>
              <a:ahLst/>
              <a:cxnLst/>
              <a:rect l="l" t="t" r="r" b="b"/>
              <a:pathLst>
                <a:path w="19053" h="333" fill="none" extrusionOk="0">
                  <a:moveTo>
                    <a:pt x="1" y="333"/>
                  </a:moveTo>
                  <a:lnTo>
                    <a:pt x="19053" y="1"/>
                  </a:ln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8" name="Google Shape;1698;p69"/>
            <p:cNvSpPr/>
            <p:nvPr/>
          </p:nvSpPr>
          <p:spPr>
            <a:xfrm>
              <a:off x="-3572875" y="3670500"/>
              <a:ext cx="671275" cy="344500"/>
            </a:xfrm>
            <a:custGeom>
              <a:avLst/>
              <a:gdLst/>
              <a:ahLst/>
              <a:cxnLst/>
              <a:rect l="l" t="t" r="r" b="b"/>
              <a:pathLst>
                <a:path w="26851" h="13780" extrusionOk="0">
                  <a:moveTo>
                    <a:pt x="26850" y="1"/>
                  </a:moveTo>
                  <a:cubicBezTo>
                    <a:pt x="19917" y="1"/>
                    <a:pt x="12976" y="1"/>
                    <a:pt x="6043" y="10"/>
                  </a:cubicBezTo>
                  <a:cubicBezTo>
                    <a:pt x="5947" y="1721"/>
                    <a:pt x="5598" y="4419"/>
                    <a:pt x="4279" y="7440"/>
                  </a:cubicBezTo>
                  <a:cubicBezTo>
                    <a:pt x="2952" y="10461"/>
                    <a:pt x="1197" y="12548"/>
                    <a:pt x="1" y="13779"/>
                  </a:cubicBezTo>
                  <a:cubicBezTo>
                    <a:pt x="3397" y="13657"/>
                    <a:pt x="6873" y="13500"/>
                    <a:pt x="10418" y="13299"/>
                  </a:cubicBezTo>
                  <a:cubicBezTo>
                    <a:pt x="14015" y="13090"/>
                    <a:pt x="17543" y="12836"/>
                    <a:pt x="20991" y="12557"/>
                  </a:cubicBezTo>
                  <a:cubicBezTo>
                    <a:pt x="21934" y="11570"/>
                    <a:pt x="22974" y="10287"/>
                    <a:pt x="23934" y="8689"/>
                  </a:cubicBezTo>
                  <a:cubicBezTo>
                    <a:pt x="25934" y="5318"/>
                    <a:pt x="26606" y="2096"/>
                    <a:pt x="26850" y="1"/>
                  </a:cubicBezTo>
                  <a:close/>
                </a:path>
              </a:pathLst>
            </a:custGeom>
            <a:solidFill>
              <a:srgbClr val="D9C5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9" name="Google Shape;1699;p69"/>
            <p:cNvSpPr/>
            <p:nvPr/>
          </p:nvSpPr>
          <p:spPr>
            <a:xfrm>
              <a:off x="-2989600" y="3674000"/>
              <a:ext cx="619300" cy="305625"/>
            </a:xfrm>
            <a:custGeom>
              <a:avLst/>
              <a:gdLst/>
              <a:ahLst/>
              <a:cxnLst/>
              <a:rect l="l" t="t" r="r" b="b"/>
              <a:pathLst>
                <a:path w="24772" h="12225" extrusionOk="0">
                  <a:moveTo>
                    <a:pt x="5301" y="1"/>
                  </a:moveTo>
                  <a:cubicBezTo>
                    <a:pt x="5135" y="1564"/>
                    <a:pt x="4742" y="3694"/>
                    <a:pt x="3781" y="6060"/>
                  </a:cubicBezTo>
                  <a:cubicBezTo>
                    <a:pt x="2637" y="8872"/>
                    <a:pt x="1127" y="10915"/>
                    <a:pt x="1" y="12225"/>
                  </a:cubicBezTo>
                  <a:cubicBezTo>
                    <a:pt x="4314" y="11849"/>
                    <a:pt x="8723" y="11404"/>
                    <a:pt x="13220" y="10880"/>
                  </a:cubicBezTo>
                  <a:cubicBezTo>
                    <a:pt x="16119" y="10540"/>
                    <a:pt x="18974" y="10173"/>
                    <a:pt x="21786" y="9789"/>
                  </a:cubicBezTo>
                  <a:cubicBezTo>
                    <a:pt x="22458" y="8593"/>
                    <a:pt x="23200" y="7012"/>
                    <a:pt x="23794" y="5100"/>
                  </a:cubicBezTo>
                  <a:cubicBezTo>
                    <a:pt x="24388" y="3161"/>
                    <a:pt x="24658" y="1424"/>
                    <a:pt x="24772" y="36"/>
                  </a:cubicBezTo>
                  <a:cubicBezTo>
                    <a:pt x="18284" y="27"/>
                    <a:pt x="11788" y="9"/>
                    <a:pt x="5301" y="1"/>
                  </a:cubicBez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0" name="Google Shape;1700;p69"/>
            <p:cNvSpPr/>
            <p:nvPr/>
          </p:nvSpPr>
          <p:spPr>
            <a:xfrm>
              <a:off x="-2391275" y="3663300"/>
              <a:ext cx="326375" cy="248000"/>
            </a:xfrm>
            <a:custGeom>
              <a:avLst/>
              <a:gdLst/>
              <a:ahLst/>
              <a:cxnLst/>
              <a:rect l="l" t="t" r="r" b="b"/>
              <a:pathLst>
                <a:path w="13055" h="9920" extrusionOk="0">
                  <a:moveTo>
                    <a:pt x="13054" y="1"/>
                  </a:moveTo>
                  <a:cubicBezTo>
                    <a:pt x="9579" y="158"/>
                    <a:pt x="6104" y="324"/>
                    <a:pt x="2629" y="481"/>
                  </a:cubicBezTo>
                  <a:cubicBezTo>
                    <a:pt x="2577" y="1686"/>
                    <a:pt x="2419" y="3162"/>
                    <a:pt x="2018" y="4794"/>
                  </a:cubicBezTo>
                  <a:cubicBezTo>
                    <a:pt x="1485" y="6934"/>
                    <a:pt x="699" y="8663"/>
                    <a:pt x="1" y="9920"/>
                  </a:cubicBezTo>
                  <a:lnTo>
                    <a:pt x="7938" y="8724"/>
                  </a:lnTo>
                  <a:cubicBezTo>
                    <a:pt x="8863" y="7702"/>
                    <a:pt x="9937" y="6349"/>
                    <a:pt x="10941" y="4629"/>
                  </a:cubicBezTo>
                  <a:cubicBezTo>
                    <a:pt x="11945" y="2917"/>
                    <a:pt x="12609" y="1311"/>
                    <a:pt x="13054" y="1"/>
                  </a:cubicBez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2" name="Imagen 1" descr="IMG-20230921-WA00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930" y="1549400"/>
            <a:ext cx="3237230" cy="4046855"/>
          </a:xfrm>
          <a:prstGeom prst="rect">
            <a:avLst/>
          </a:prstGeom>
        </p:spPr>
      </p:pic>
      <p:pic>
        <p:nvPicPr>
          <p:cNvPr id="3" name="Imagen 2" descr="IMG-20230907-WA008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1840" y="1545590"/>
            <a:ext cx="3018790" cy="40259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334;p45"/>
          <p:cNvSpPr txBox="1"/>
          <p:nvPr>
            <p:ph type="title"/>
          </p:nvPr>
        </p:nvSpPr>
        <p:spPr>
          <a:xfrm>
            <a:off x="0" y="1879600"/>
            <a:ext cx="10515600" cy="13255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7200">
                <a:latin typeface="CandyQelling" panose="02000503000000000000" charset="0"/>
                <a:cs typeface="CandyQelling" panose="02000503000000000000" charset="0"/>
              </a:rPr>
              <a:t>¿C</a:t>
            </a:r>
            <a:r>
              <a:rPr lang="en-US" altLang="en-US" sz="7200">
                <a:latin typeface="CandyQelling" panose="02000503000000000000" charset="0"/>
                <a:cs typeface="CandyQelling" panose="02000503000000000000" charset="0"/>
              </a:rPr>
              <a:t>ó</a:t>
            </a:r>
            <a:r>
              <a:rPr lang="en-US" altLang="en-US" sz="7200">
                <a:latin typeface="CandyQelling" panose="02000503000000000000" charset="0"/>
                <a:cs typeface="CandyQelling" panose="02000503000000000000" charset="0"/>
              </a:rPr>
              <a:t>mo poder abarcar todas estas </a:t>
            </a:r>
            <a:r>
              <a:rPr lang="en-US" altLang="en-US" sz="7200">
                <a:latin typeface="CandyQelling" panose="02000503000000000000" charset="0"/>
                <a:cs typeface="CandyQelling" panose="02000503000000000000" charset="0"/>
              </a:rPr>
              <a:t>á</a:t>
            </a:r>
            <a:r>
              <a:rPr lang="en-US" altLang="en-US" sz="7200">
                <a:latin typeface="CandyQelling" panose="02000503000000000000" charset="0"/>
                <a:cs typeface="CandyQelling" panose="02000503000000000000" charset="0"/>
              </a:rPr>
              <a:t>reas?</a:t>
            </a:r>
            <a:endParaRPr lang="en-US" altLang="en-US" sz="7200">
              <a:latin typeface="CandyQelling" panose="02000503000000000000" charset="0"/>
              <a:cs typeface="CandyQelling" panose="02000503000000000000" charset="0"/>
            </a:endParaRPr>
          </a:p>
        </p:txBody>
      </p:sp>
      <p:sp>
        <p:nvSpPr>
          <p:cNvPr id="17" name="Google Shape;409;p46"/>
          <p:cNvSpPr txBox="1"/>
          <p:nvPr/>
        </p:nvSpPr>
        <p:spPr>
          <a:xfrm>
            <a:off x="3481705" y="5746750"/>
            <a:ext cx="4993005" cy="461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p>
            <a:pPr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b="1" i="1">
                <a:solidFill>
                  <a:schemeClr val="accent1">
                    <a:lumMod val="60000"/>
                    <a:lumOff val="40000"/>
                  </a:schemeClr>
                </a:solidFill>
                <a:latin typeface="Bell MT" panose="02020503060305020303" charset="0"/>
                <a:ea typeface="Nunito"/>
                <a:cs typeface="Bell MT" panose="02020503060305020303" charset="0"/>
                <a:sym typeface="Nunito"/>
              </a:rPr>
              <a:t>“Por todos los medios a todas las personas”</a:t>
            </a:r>
            <a:endParaRPr lang="en-US" altLang="en-GB" b="1" i="1" u="sng">
              <a:solidFill>
                <a:schemeClr val="accent1">
                  <a:lumMod val="60000"/>
                  <a:lumOff val="40000"/>
                </a:schemeClr>
              </a:solidFill>
              <a:latin typeface="Bell MT" panose="02020503060305020303" charset="0"/>
              <a:ea typeface="Nunito"/>
              <a:cs typeface="Bell MT" panose="02020503060305020303" charset="0"/>
              <a:sym typeface="Nunito"/>
            </a:endParaRPr>
          </a:p>
        </p:txBody>
      </p:sp>
      <p:grpSp>
        <p:nvGrpSpPr>
          <p:cNvPr id="1641" name="Google Shape;1641;p69"/>
          <p:cNvGrpSpPr/>
          <p:nvPr/>
        </p:nvGrpSpPr>
        <p:grpSpPr>
          <a:xfrm>
            <a:off x="8756015" y="5447665"/>
            <a:ext cx="1426845" cy="1336040"/>
            <a:chOff x="-4036725" y="799375"/>
            <a:chExt cx="2321750" cy="3218250"/>
          </a:xfrm>
        </p:grpSpPr>
        <p:sp>
          <p:nvSpPr>
            <p:cNvPr id="1642" name="Google Shape;1642;p69"/>
            <p:cNvSpPr/>
            <p:nvPr/>
          </p:nvSpPr>
          <p:spPr>
            <a:xfrm>
              <a:off x="-3749900" y="1665725"/>
              <a:ext cx="359550" cy="786750"/>
            </a:xfrm>
            <a:custGeom>
              <a:avLst/>
              <a:gdLst/>
              <a:ahLst/>
              <a:cxnLst/>
              <a:rect l="l" t="t" r="r" b="b"/>
              <a:pathLst>
                <a:path w="14382" h="31470" extrusionOk="0">
                  <a:moveTo>
                    <a:pt x="11343" y="1"/>
                  </a:moveTo>
                  <a:lnTo>
                    <a:pt x="1" y="1546"/>
                  </a:lnTo>
                  <a:lnTo>
                    <a:pt x="8985" y="31469"/>
                  </a:lnTo>
                  <a:lnTo>
                    <a:pt x="14381" y="30902"/>
                  </a:lnTo>
                  <a:lnTo>
                    <a:pt x="11343" y="1"/>
                  </a:lnTo>
                  <a:close/>
                </a:path>
              </a:pathLst>
            </a:custGeom>
            <a:solidFill>
              <a:srgbClr val="010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3" name="Google Shape;1643;p69"/>
            <p:cNvSpPr/>
            <p:nvPr/>
          </p:nvSpPr>
          <p:spPr>
            <a:xfrm>
              <a:off x="-3544500" y="2369075"/>
              <a:ext cx="150425" cy="46725"/>
            </a:xfrm>
            <a:custGeom>
              <a:avLst/>
              <a:gdLst/>
              <a:ahLst/>
              <a:cxnLst/>
              <a:rect l="l" t="t" r="r" b="b"/>
              <a:pathLst>
                <a:path w="6017" h="1869" extrusionOk="0">
                  <a:moveTo>
                    <a:pt x="5895" y="0"/>
                  </a:moveTo>
                  <a:lnTo>
                    <a:pt x="1" y="786"/>
                  </a:lnTo>
                  <a:lnTo>
                    <a:pt x="333" y="1869"/>
                  </a:lnTo>
                  <a:lnTo>
                    <a:pt x="6017" y="1318"/>
                  </a:lnTo>
                  <a:lnTo>
                    <a:pt x="5895" y="0"/>
                  </a:lnTo>
                  <a:close/>
                </a:path>
              </a:pathLst>
            </a:custGeom>
            <a:solidFill>
              <a:srgbClr val="2944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4" name="Google Shape;1644;p69"/>
            <p:cNvSpPr/>
            <p:nvPr/>
          </p:nvSpPr>
          <p:spPr>
            <a:xfrm>
              <a:off x="-3880875" y="1437175"/>
              <a:ext cx="485725" cy="399825"/>
            </a:xfrm>
            <a:custGeom>
              <a:avLst/>
              <a:gdLst/>
              <a:ahLst/>
              <a:cxnLst/>
              <a:rect l="l" t="t" r="r" b="b"/>
              <a:pathLst>
                <a:path w="19429" h="15993" extrusionOk="0">
                  <a:moveTo>
                    <a:pt x="19393" y="1"/>
                  </a:moveTo>
                  <a:lnTo>
                    <a:pt x="1" y="2271"/>
                  </a:lnTo>
                  <a:lnTo>
                    <a:pt x="27" y="2716"/>
                  </a:lnTo>
                  <a:lnTo>
                    <a:pt x="3423" y="15133"/>
                  </a:lnTo>
                  <a:cubicBezTo>
                    <a:pt x="3565" y="15651"/>
                    <a:pt x="4010" y="15993"/>
                    <a:pt x="4498" y="15993"/>
                  </a:cubicBezTo>
                  <a:cubicBezTo>
                    <a:pt x="4553" y="15993"/>
                    <a:pt x="4608" y="15988"/>
                    <a:pt x="4663" y="15980"/>
                  </a:cubicBezTo>
                  <a:lnTo>
                    <a:pt x="17726" y="13928"/>
                  </a:lnTo>
                  <a:cubicBezTo>
                    <a:pt x="18241" y="13849"/>
                    <a:pt x="18634" y="13395"/>
                    <a:pt x="18669" y="12845"/>
                  </a:cubicBezTo>
                  <a:lnTo>
                    <a:pt x="19428" y="359"/>
                  </a:lnTo>
                  <a:lnTo>
                    <a:pt x="19393" y="1"/>
                  </a:lnTo>
                  <a:close/>
                </a:path>
              </a:pathLst>
            </a:custGeom>
            <a:solidFill>
              <a:srgbClr val="B22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5" name="Google Shape;1645;p69"/>
            <p:cNvSpPr/>
            <p:nvPr/>
          </p:nvSpPr>
          <p:spPr>
            <a:xfrm>
              <a:off x="-3807750" y="1543200"/>
              <a:ext cx="118350" cy="105350"/>
            </a:xfrm>
            <a:custGeom>
              <a:avLst/>
              <a:gdLst/>
              <a:ahLst/>
              <a:cxnLst/>
              <a:rect l="l" t="t" r="r" b="b"/>
              <a:pathLst>
                <a:path w="4734" h="4214" extrusionOk="0">
                  <a:moveTo>
                    <a:pt x="2363" y="0"/>
                  </a:moveTo>
                  <a:cubicBezTo>
                    <a:pt x="1894" y="0"/>
                    <a:pt x="1422" y="156"/>
                    <a:pt x="1031" y="475"/>
                  </a:cubicBezTo>
                  <a:cubicBezTo>
                    <a:pt x="132" y="1217"/>
                    <a:pt x="1" y="2544"/>
                    <a:pt x="743" y="3444"/>
                  </a:cubicBezTo>
                  <a:cubicBezTo>
                    <a:pt x="1156" y="3950"/>
                    <a:pt x="1758" y="4213"/>
                    <a:pt x="2366" y="4213"/>
                  </a:cubicBezTo>
                  <a:cubicBezTo>
                    <a:pt x="2836" y="4213"/>
                    <a:pt x="3310" y="4056"/>
                    <a:pt x="3703" y="3732"/>
                  </a:cubicBezTo>
                  <a:cubicBezTo>
                    <a:pt x="4602" y="2990"/>
                    <a:pt x="4733" y="1662"/>
                    <a:pt x="4000" y="772"/>
                  </a:cubicBezTo>
                  <a:cubicBezTo>
                    <a:pt x="3580" y="263"/>
                    <a:pt x="2974" y="0"/>
                    <a:pt x="2363" y="0"/>
                  </a:cubicBez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6" name="Google Shape;1646;p69"/>
            <p:cNvSpPr/>
            <p:nvPr/>
          </p:nvSpPr>
          <p:spPr>
            <a:xfrm>
              <a:off x="-3696200" y="1528675"/>
              <a:ext cx="252150" cy="237000"/>
            </a:xfrm>
            <a:custGeom>
              <a:avLst/>
              <a:gdLst/>
              <a:ahLst/>
              <a:cxnLst/>
              <a:rect l="l" t="t" r="r" b="b"/>
              <a:pathLst>
                <a:path w="10086" h="9480" extrusionOk="0">
                  <a:moveTo>
                    <a:pt x="5029" y="0"/>
                  </a:moveTo>
                  <a:cubicBezTo>
                    <a:pt x="2686" y="0"/>
                    <a:pt x="653" y="1733"/>
                    <a:pt x="341" y="4112"/>
                  </a:cubicBezTo>
                  <a:cubicBezTo>
                    <a:pt x="0" y="6705"/>
                    <a:pt x="1817" y="9089"/>
                    <a:pt x="4419" y="9438"/>
                  </a:cubicBezTo>
                  <a:cubicBezTo>
                    <a:pt x="4628" y="9466"/>
                    <a:pt x="4836" y="9479"/>
                    <a:pt x="5042" y="9479"/>
                  </a:cubicBezTo>
                  <a:cubicBezTo>
                    <a:pt x="7383" y="9479"/>
                    <a:pt x="9423" y="7744"/>
                    <a:pt x="9736" y="5361"/>
                  </a:cubicBezTo>
                  <a:cubicBezTo>
                    <a:pt x="10085" y="2767"/>
                    <a:pt x="8261" y="383"/>
                    <a:pt x="5667" y="43"/>
                  </a:cubicBezTo>
                  <a:cubicBezTo>
                    <a:pt x="5453" y="14"/>
                    <a:pt x="5239" y="0"/>
                    <a:pt x="5029" y="0"/>
                  </a:cubicBez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7" name="Google Shape;1647;p69"/>
            <p:cNvSpPr/>
            <p:nvPr/>
          </p:nvSpPr>
          <p:spPr>
            <a:xfrm>
              <a:off x="-3882525" y="1311900"/>
              <a:ext cx="489125" cy="202700"/>
            </a:xfrm>
            <a:custGeom>
              <a:avLst/>
              <a:gdLst/>
              <a:ahLst/>
              <a:cxnLst/>
              <a:rect l="l" t="t" r="r" b="b"/>
              <a:pathLst>
                <a:path w="19565" h="8108" extrusionOk="0">
                  <a:moveTo>
                    <a:pt x="17663" y="1"/>
                  </a:moveTo>
                  <a:cubicBezTo>
                    <a:pt x="17630" y="1"/>
                    <a:pt x="17598" y="3"/>
                    <a:pt x="17565" y="9"/>
                  </a:cubicBezTo>
                  <a:lnTo>
                    <a:pt x="1228" y="2689"/>
                  </a:lnTo>
                  <a:cubicBezTo>
                    <a:pt x="948" y="2733"/>
                    <a:pt x="730" y="2969"/>
                    <a:pt x="678" y="3265"/>
                  </a:cubicBezTo>
                  <a:lnTo>
                    <a:pt x="67" y="7282"/>
                  </a:lnTo>
                  <a:cubicBezTo>
                    <a:pt x="1" y="7718"/>
                    <a:pt x="322" y="8107"/>
                    <a:pt x="725" y="8107"/>
                  </a:cubicBezTo>
                  <a:cubicBezTo>
                    <a:pt x="750" y="8107"/>
                    <a:pt x="775" y="8106"/>
                    <a:pt x="800" y="8103"/>
                  </a:cubicBezTo>
                  <a:lnTo>
                    <a:pt x="18901" y="5894"/>
                  </a:lnTo>
                  <a:cubicBezTo>
                    <a:pt x="19302" y="5841"/>
                    <a:pt x="19564" y="5422"/>
                    <a:pt x="19459" y="5012"/>
                  </a:cubicBezTo>
                  <a:lnTo>
                    <a:pt x="18307" y="524"/>
                  </a:lnTo>
                  <a:cubicBezTo>
                    <a:pt x="18228" y="209"/>
                    <a:pt x="17958" y="1"/>
                    <a:pt x="17663" y="1"/>
                  </a:cubicBez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8" name="Google Shape;1648;p69"/>
            <p:cNvSpPr/>
            <p:nvPr/>
          </p:nvSpPr>
          <p:spPr>
            <a:xfrm>
              <a:off x="-3883700" y="1044200"/>
              <a:ext cx="426550" cy="429525"/>
            </a:xfrm>
            <a:custGeom>
              <a:avLst/>
              <a:gdLst/>
              <a:ahLst/>
              <a:cxnLst/>
              <a:rect l="l" t="t" r="r" b="b"/>
              <a:pathLst>
                <a:path w="17062" h="17181" extrusionOk="0">
                  <a:moveTo>
                    <a:pt x="8506" y="1"/>
                  </a:moveTo>
                  <a:cubicBezTo>
                    <a:pt x="8366" y="1"/>
                    <a:pt x="8226" y="4"/>
                    <a:pt x="8086" y="12"/>
                  </a:cubicBezTo>
                  <a:cubicBezTo>
                    <a:pt x="3510" y="247"/>
                    <a:pt x="0" y="4290"/>
                    <a:pt x="245" y="9023"/>
                  </a:cubicBezTo>
                  <a:cubicBezTo>
                    <a:pt x="490" y="13618"/>
                    <a:pt x="4164" y="17180"/>
                    <a:pt x="8556" y="17180"/>
                  </a:cubicBezTo>
                  <a:cubicBezTo>
                    <a:pt x="8695" y="17180"/>
                    <a:pt x="8835" y="17176"/>
                    <a:pt x="8976" y="17169"/>
                  </a:cubicBezTo>
                  <a:cubicBezTo>
                    <a:pt x="13551" y="16925"/>
                    <a:pt x="17062" y="12891"/>
                    <a:pt x="16817" y="8158"/>
                  </a:cubicBezTo>
                  <a:cubicBezTo>
                    <a:pt x="16572" y="3563"/>
                    <a:pt x="12897" y="1"/>
                    <a:pt x="8506" y="1"/>
                  </a:cubicBezTo>
                  <a:close/>
                </a:path>
              </a:pathLst>
            </a:custGeom>
            <a:solidFill>
              <a:srgbClr val="010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9" name="Google Shape;1649;p69"/>
            <p:cNvSpPr/>
            <p:nvPr/>
          </p:nvSpPr>
          <p:spPr>
            <a:xfrm>
              <a:off x="-3807525" y="1097300"/>
              <a:ext cx="291450" cy="305625"/>
            </a:xfrm>
            <a:custGeom>
              <a:avLst/>
              <a:gdLst/>
              <a:ahLst/>
              <a:cxnLst/>
              <a:rect l="l" t="t" r="r" b="b"/>
              <a:pathLst>
                <a:path w="11658" h="12225" fill="none" extrusionOk="0">
                  <a:moveTo>
                    <a:pt x="11657" y="12225"/>
                  </a:moveTo>
                  <a:cubicBezTo>
                    <a:pt x="11177" y="10644"/>
                    <a:pt x="10234" y="8278"/>
                    <a:pt x="8322" y="5903"/>
                  </a:cubicBezTo>
                  <a:cubicBezTo>
                    <a:pt x="5353" y="2218"/>
                    <a:pt x="1738" y="629"/>
                    <a:pt x="0" y="1"/>
                  </a:cubicBez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0" name="Google Shape;1650;p69"/>
            <p:cNvSpPr/>
            <p:nvPr/>
          </p:nvSpPr>
          <p:spPr>
            <a:xfrm>
              <a:off x="-3766925" y="1068500"/>
              <a:ext cx="280525" cy="289900"/>
            </a:xfrm>
            <a:custGeom>
              <a:avLst/>
              <a:gdLst/>
              <a:ahLst/>
              <a:cxnLst/>
              <a:rect l="l" t="t" r="r" b="b"/>
              <a:pathLst>
                <a:path w="11221" h="11596" fill="none" extrusionOk="0">
                  <a:moveTo>
                    <a:pt x="11221" y="11596"/>
                  </a:moveTo>
                  <a:cubicBezTo>
                    <a:pt x="10880" y="10155"/>
                    <a:pt x="10077" y="7675"/>
                    <a:pt x="8086" y="5239"/>
                  </a:cubicBezTo>
                  <a:cubicBezTo>
                    <a:pt x="5152" y="1659"/>
                    <a:pt x="1459" y="410"/>
                    <a:pt x="0" y="0"/>
                  </a:cubicBez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1" name="Google Shape;1651;p69"/>
            <p:cNvSpPr/>
            <p:nvPr/>
          </p:nvSpPr>
          <p:spPr>
            <a:xfrm>
              <a:off x="-3699250" y="1046225"/>
              <a:ext cx="235550" cy="229450"/>
            </a:xfrm>
            <a:custGeom>
              <a:avLst/>
              <a:gdLst/>
              <a:ahLst/>
              <a:cxnLst/>
              <a:rect l="l" t="t" r="r" b="b"/>
              <a:pathLst>
                <a:path w="9422" h="9178" fill="none" extrusionOk="0">
                  <a:moveTo>
                    <a:pt x="9422" y="9177"/>
                  </a:moveTo>
                  <a:cubicBezTo>
                    <a:pt x="9099" y="8025"/>
                    <a:pt x="8286" y="5737"/>
                    <a:pt x="6235" y="3615"/>
                  </a:cubicBezTo>
                  <a:cubicBezTo>
                    <a:pt x="3860" y="1153"/>
                    <a:pt x="1170" y="297"/>
                    <a:pt x="0" y="0"/>
                  </a:cubicBez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2" name="Google Shape;1652;p69"/>
            <p:cNvSpPr/>
            <p:nvPr/>
          </p:nvSpPr>
          <p:spPr>
            <a:xfrm>
              <a:off x="-3853375" y="1156900"/>
              <a:ext cx="295600" cy="282700"/>
            </a:xfrm>
            <a:custGeom>
              <a:avLst/>
              <a:gdLst/>
              <a:ahLst/>
              <a:cxnLst/>
              <a:rect l="l" t="t" r="r" b="b"/>
              <a:pathLst>
                <a:path w="11824" h="11308" fill="none" extrusionOk="0">
                  <a:moveTo>
                    <a:pt x="11823" y="11308"/>
                  </a:moveTo>
                  <a:cubicBezTo>
                    <a:pt x="10968" y="9483"/>
                    <a:pt x="9300" y="6558"/>
                    <a:pt x="6235" y="3868"/>
                  </a:cubicBezTo>
                  <a:cubicBezTo>
                    <a:pt x="3930" y="1860"/>
                    <a:pt x="1642" y="681"/>
                    <a:pt x="1" y="0"/>
                  </a:cubicBez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3" name="Google Shape;1653;p69"/>
            <p:cNvSpPr/>
            <p:nvPr/>
          </p:nvSpPr>
          <p:spPr>
            <a:xfrm>
              <a:off x="-3877150" y="1238325"/>
              <a:ext cx="258675" cy="228775"/>
            </a:xfrm>
            <a:custGeom>
              <a:avLst/>
              <a:gdLst/>
              <a:ahLst/>
              <a:cxnLst/>
              <a:rect l="l" t="t" r="r" b="b"/>
              <a:pathLst>
                <a:path w="10347" h="9151" fill="none" extrusionOk="0">
                  <a:moveTo>
                    <a:pt x="10347" y="9151"/>
                  </a:moveTo>
                  <a:cubicBezTo>
                    <a:pt x="9011" y="7317"/>
                    <a:pt x="7099" y="5100"/>
                    <a:pt x="4444" y="2978"/>
                  </a:cubicBezTo>
                  <a:cubicBezTo>
                    <a:pt x="2881" y="1729"/>
                    <a:pt x="1362" y="751"/>
                    <a:pt x="0" y="0"/>
                  </a:cubicBez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4" name="Google Shape;1654;p69"/>
            <p:cNvSpPr/>
            <p:nvPr/>
          </p:nvSpPr>
          <p:spPr>
            <a:xfrm>
              <a:off x="-3821500" y="1113675"/>
              <a:ext cx="305625" cy="291450"/>
            </a:xfrm>
            <a:custGeom>
              <a:avLst/>
              <a:gdLst/>
              <a:ahLst/>
              <a:cxnLst/>
              <a:rect l="l" t="t" r="r" b="b"/>
              <a:pathLst>
                <a:path w="12225" h="11658" fill="none" extrusionOk="0">
                  <a:moveTo>
                    <a:pt x="1" y="11657"/>
                  </a:moveTo>
                  <a:cubicBezTo>
                    <a:pt x="1581" y="11177"/>
                    <a:pt x="3947" y="10234"/>
                    <a:pt x="6322" y="8322"/>
                  </a:cubicBezTo>
                  <a:cubicBezTo>
                    <a:pt x="10007" y="5353"/>
                    <a:pt x="11596" y="1738"/>
                    <a:pt x="12225" y="1"/>
                  </a:cubicBez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5" name="Google Shape;1655;p69"/>
            <p:cNvSpPr/>
            <p:nvPr/>
          </p:nvSpPr>
          <p:spPr>
            <a:xfrm>
              <a:off x="-3786575" y="1149475"/>
              <a:ext cx="294275" cy="287300"/>
            </a:xfrm>
            <a:custGeom>
              <a:avLst/>
              <a:gdLst/>
              <a:ahLst/>
              <a:cxnLst/>
              <a:rect l="l" t="t" r="r" b="b"/>
              <a:pathLst>
                <a:path w="11771" h="11492" fill="none" extrusionOk="0">
                  <a:moveTo>
                    <a:pt x="1" y="11491"/>
                  </a:moveTo>
                  <a:cubicBezTo>
                    <a:pt x="1206" y="11308"/>
                    <a:pt x="4724" y="10618"/>
                    <a:pt x="7798" y="7588"/>
                  </a:cubicBezTo>
                  <a:cubicBezTo>
                    <a:pt x="10793" y="4628"/>
                    <a:pt x="11561" y="1205"/>
                    <a:pt x="11771" y="0"/>
                  </a:cubicBez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6" name="Google Shape;1656;p69"/>
            <p:cNvSpPr/>
            <p:nvPr/>
          </p:nvSpPr>
          <p:spPr>
            <a:xfrm>
              <a:off x="-3720875" y="1204475"/>
              <a:ext cx="250850" cy="262850"/>
            </a:xfrm>
            <a:custGeom>
              <a:avLst/>
              <a:gdLst/>
              <a:ahLst/>
              <a:cxnLst/>
              <a:rect l="l" t="t" r="r" b="b"/>
              <a:pathLst>
                <a:path w="10034" h="10514" fill="none" extrusionOk="0">
                  <a:moveTo>
                    <a:pt x="1" y="10514"/>
                  </a:moveTo>
                  <a:cubicBezTo>
                    <a:pt x="1075" y="10304"/>
                    <a:pt x="4052" y="9588"/>
                    <a:pt x="6628" y="6934"/>
                  </a:cubicBezTo>
                  <a:cubicBezTo>
                    <a:pt x="9282" y="4192"/>
                    <a:pt x="9876" y="1066"/>
                    <a:pt x="10033" y="1"/>
                  </a:cubicBez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7" name="Google Shape;1657;p69"/>
            <p:cNvSpPr/>
            <p:nvPr/>
          </p:nvSpPr>
          <p:spPr>
            <a:xfrm>
              <a:off x="-3858175" y="1067825"/>
              <a:ext cx="282725" cy="282275"/>
            </a:xfrm>
            <a:custGeom>
              <a:avLst/>
              <a:gdLst/>
              <a:ahLst/>
              <a:cxnLst/>
              <a:rect l="l" t="t" r="r" b="b"/>
              <a:pathLst>
                <a:path w="11309" h="11291" fill="none" extrusionOk="0">
                  <a:moveTo>
                    <a:pt x="1" y="11291"/>
                  </a:moveTo>
                  <a:cubicBezTo>
                    <a:pt x="1817" y="10435"/>
                    <a:pt x="4576" y="8855"/>
                    <a:pt x="7195" y="6052"/>
                  </a:cubicBezTo>
                  <a:cubicBezTo>
                    <a:pt x="9265" y="3843"/>
                    <a:pt x="10540" y="1625"/>
                    <a:pt x="11308" y="1"/>
                  </a:cubicBez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8" name="Google Shape;1658;p69"/>
            <p:cNvSpPr/>
            <p:nvPr/>
          </p:nvSpPr>
          <p:spPr>
            <a:xfrm>
              <a:off x="-3876500" y="1044050"/>
              <a:ext cx="219625" cy="239700"/>
            </a:xfrm>
            <a:custGeom>
              <a:avLst/>
              <a:gdLst/>
              <a:ahLst/>
              <a:cxnLst/>
              <a:rect l="l" t="t" r="r" b="b"/>
              <a:pathLst>
                <a:path w="8785" h="9588" fill="none" extrusionOk="0">
                  <a:moveTo>
                    <a:pt x="0" y="9587"/>
                  </a:moveTo>
                  <a:cubicBezTo>
                    <a:pt x="1650" y="8522"/>
                    <a:pt x="3781" y="6872"/>
                    <a:pt x="5807" y="4445"/>
                  </a:cubicBezTo>
                  <a:cubicBezTo>
                    <a:pt x="7125" y="2855"/>
                    <a:pt x="8086" y="1319"/>
                    <a:pt x="8784" y="0"/>
                  </a:cubicBez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9" name="Google Shape;1659;p69"/>
            <p:cNvSpPr/>
            <p:nvPr/>
          </p:nvSpPr>
          <p:spPr>
            <a:xfrm>
              <a:off x="-3187125" y="1122325"/>
              <a:ext cx="586325" cy="1162950"/>
            </a:xfrm>
            <a:custGeom>
              <a:avLst/>
              <a:gdLst/>
              <a:ahLst/>
              <a:cxnLst/>
              <a:rect l="l" t="t" r="r" b="b"/>
              <a:pathLst>
                <a:path w="23453" h="46518" extrusionOk="0">
                  <a:moveTo>
                    <a:pt x="5660" y="1"/>
                  </a:moveTo>
                  <a:cubicBezTo>
                    <a:pt x="3899" y="1"/>
                    <a:pt x="2433" y="1380"/>
                    <a:pt x="2331" y="3156"/>
                  </a:cubicBezTo>
                  <a:lnTo>
                    <a:pt x="104" y="42990"/>
                  </a:lnTo>
                  <a:cubicBezTo>
                    <a:pt x="0" y="44904"/>
                    <a:pt x="1529" y="46517"/>
                    <a:pt x="3454" y="46517"/>
                  </a:cubicBezTo>
                  <a:cubicBezTo>
                    <a:pt x="3470" y="46517"/>
                    <a:pt x="3485" y="46517"/>
                    <a:pt x="3501" y="46517"/>
                  </a:cubicBezTo>
                  <a:lnTo>
                    <a:pt x="19628" y="46255"/>
                  </a:lnTo>
                  <a:cubicBezTo>
                    <a:pt x="21435" y="46229"/>
                    <a:pt x="22894" y="44771"/>
                    <a:pt x="22920" y="42963"/>
                  </a:cubicBezTo>
                  <a:lnTo>
                    <a:pt x="23426" y="3994"/>
                  </a:lnTo>
                  <a:cubicBezTo>
                    <a:pt x="23452" y="2187"/>
                    <a:pt x="22038" y="685"/>
                    <a:pt x="20230" y="606"/>
                  </a:cubicBezTo>
                  <a:lnTo>
                    <a:pt x="5806" y="4"/>
                  </a:lnTo>
                  <a:cubicBezTo>
                    <a:pt x="5757" y="2"/>
                    <a:pt x="5709" y="1"/>
                    <a:pt x="5660" y="1"/>
                  </a:cubicBezTo>
                  <a:close/>
                </a:path>
              </a:pathLst>
            </a:custGeom>
            <a:solidFill>
              <a:srgbClr val="010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0" name="Google Shape;1660;p69"/>
            <p:cNvSpPr/>
            <p:nvPr/>
          </p:nvSpPr>
          <p:spPr>
            <a:xfrm>
              <a:off x="-2719575" y="1375850"/>
              <a:ext cx="116150" cy="127725"/>
            </a:xfrm>
            <a:custGeom>
              <a:avLst/>
              <a:gdLst/>
              <a:ahLst/>
              <a:cxnLst/>
              <a:rect l="l" t="t" r="r" b="b"/>
              <a:pathLst>
                <a:path w="4646" h="5109" extrusionOk="0">
                  <a:moveTo>
                    <a:pt x="4646" y="0"/>
                  </a:moveTo>
                  <a:lnTo>
                    <a:pt x="262" y="44"/>
                  </a:lnTo>
                  <a:lnTo>
                    <a:pt x="0" y="5108"/>
                  </a:lnTo>
                  <a:lnTo>
                    <a:pt x="4585" y="5108"/>
                  </a:lnTo>
                  <a:lnTo>
                    <a:pt x="4646" y="0"/>
                  </a:lnTo>
                  <a:close/>
                </a:path>
              </a:pathLst>
            </a:custGeom>
            <a:solidFill>
              <a:srgbClr val="D9C5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1" name="Google Shape;1661;p69"/>
            <p:cNvSpPr/>
            <p:nvPr/>
          </p:nvSpPr>
          <p:spPr>
            <a:xfrm>
              <a:off x="-3163325" y="1359900"/>
              <a:ext cx="417350" cy="892450"/>
            </a:xfrm>
            <a:custGeom>
              <a:avLst/>
              <a:gdLst/>
              <a:ahLst/>
              <a:cxnLst/>
              <a:rect l="l" t="t" r="r" b="b"/>
              <a:pathLst>
                <a:path w="16694" h="35698" extrusionOk="0">
                  <a:moveTo>
                    <a:pt x="1938" y="1"/>
                  </a:moveTo>
                  <a:lnTo>
                    <a:pt x="95" y="32744"/>
                  </a:lnTo>
                  <a:cubicBezTo>
                    <a:pt x="1" y="34355"/>
                    <a:pt x="1294" y="35697"/>
                    <a:pt x="2894" y="35697"/>
                  </a:cubicBezTo>
                  <a:cubicBezTo>
                    <a:pt x="2924" y="35697"/>
                    <a:pt x="2955" y="35697"/>
                    <a:pt x="2985" y="35696"/>
                  </a:cubicBezTo>
                  <a:lnTo>
                    <a:pt x="16004" y="35242"/>
                  </a:lnTo>
                  <a:lnTo>
                    <a:pt x="16694" y="394"/>
                  </a:lnTo>
                  <a:lnTo>
                    <a:pt x="1938" y="1"/>
                  </a:ln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2" name="Google Shape;1662;p69"/>
            <p:cNvSpPr/>
            <p:nvPr/>
          </p:nvSpPr>
          <p:spPr>
            <a:xfrm>
              <a:off x="-3158775" y="1394625"/>
              <a:ext cx="412150" cy="742850"/>
            </a:xfrm>
            <a:custGeom>
              <a:avLst/>
              <a:gdLst/>
              <a:ahLst/>
              <a:cxnLst/>
              <a:rect l="l" t="t" r="r" b="b"/>
              <a:pathLst>
                <a:path w="16486" h="29714" extrusionOk="0">
                  <a:moveTo>
                    <a:pt x="16486" y="0"/>
                  </a:moveTo>
                  <a:lnTo>
                    <a:pt x="1092" y="10434"/>
                  </a:lnTo>
                  <a:lnTo>
                    <a:pt x="1" y="29714"/>
                  </a:lnTo>
                  <a:lnTo>
                    <a:pt x="16233" y="17472"/>
                  </a:lnTo>
                  <a:lnTo>
                    <a:pt x="16486" y="0"/>
                  </a:lnTo>
                  <a:close/>
                </a:path>
              </a:pathLst>
            </a:custGeom>
            <a:solidFill>
              <a:srgbClr val="B22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3" name="Google Shape;1663;p69"/>
            <p:cNvSpPr/>
            <p:nvPr/>
          </p:nvSpPr>
          <p:spPr>
            <a:xfrm>
              <a:off x="-3066225" y="1443500"/>
              <a:ext cx="230975" cy="726725"/>
            </a:xfrm>
            <a:custGeom>
              <a:avLst/>
              <a:gdLst/>
              <a:ahLst/>
              <a:cxnLst/>
              <a:rect l="l" t="t" r="r" b="b"/>
              <a:pathLst>
                <a:path w="9239" h="29069" extrusionOk="0">
                  <a:moveTo>
                    <a:pt x="1249" y="1"/>
                  </a:moveTo>
                  <a:lnTo>
                    <a:pt x="1" y="29069"/>
                  </a:lnTo>
                  <a:lnTo>
                    <a:pt x="8357" y="28824"/>
                  </a:lnTo>
                  <a:lnTo>
                    <a:pt x="9239" y="211"/>
                  </a:lnTo>
                  <a:lnTo>
                    <a:pt x="1249" y="1"/>
                  </a:lnTo>
                  <a:close/>
                </a:path>
              </a:pathLst>
            </a:custGeom>
            <a:solidFill>
              <a:srgbClr val="010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4" name="Google Shape;1664;p69"/>
            <p:cNvSpPr/>
            <p:nvPr/>
          </p:nvSpPr>
          <p:spPr>
            <a:xfrm>
              <a:off x="-2933725" y="1774450"/>
              <a:ext cx="88450" cy="51975"/>
            </a:xfrm>
            <a:custGeom>
              <a:avLst/>
              <a:gdLst/>
              <a:ahLst/>
              <a:cxnLst/>
              <a:rect l="l" t="t" r="r" b="b"/>
              <a:pathLst>
                <a:path w="3538" h="2079" extrusionOk="0">
                  <a:moveTo>
                    <a:pt x="3537" y="0"/>
                  </a:moveTo>
                  <a:cubicBezTo>
                    <a:pt x="3424" y="96"/>
                    <a:pt x="3258" y="218"/>
                    <a:pt x="3048" y="349"/>
                  </a:cubicBezTo>
                  <a:cubicBezTo>
                    <a:pt x="1607" y="1231"/>
                    <a:pt x="1" y="1013"/>
                    <a:pt x="1" y="1092"/>
                  </a:cubicBezTo>
                  <a:cubicBezTo>
                    <a:pt x="1" y="1170"/>
                    <a:pt x="1450" y="1022"/>
                    <a:pt x="2917" y="1755"/>
                  </a:cubicBezTo>
                  <a:cubicBezTo>
                    <a:pt x="3153" y="1869"/>
                    <a:pt x="3345" y="1982"/>
                    <a:pt x="3476" y="2078"/>
                  </a:cubicBezTo>
                  <a:cubicBezTo>
                    <a:pt x="3493" y="1380"/>
                    <a:pt x="3520" y="690"/>
                    <a:pt x="353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5" name="Google Shape;1665;p69"/>
            <p:cNvSpPr/>
            <p:nvPr/>
          </p:nvSpPr>
          <p:spPr>
            <a:xfrm>
              <a:off x="-3051600" y="1756550"/>
              <a:ext cx="116825" cy="76200"/>
            </a:xfrm>
            <a:custGeom>
              <a:avLst/>
              <a:gdLst/>
              <a:ahLst/>
              <a:cxnLst/>
              <a:rect l="l" t="t" r="r" b="b"/>
              <a:pathLst>
                <a:path w="4673" h="3048" extrusionOk="0">
                  <a:moveTo>
                    <a:pt x="97" y="0"/>
                  </a:moveTo>
                  <a:cubicBezTo>
                    <a:pt x="62" y="1013"/>
                    <a:pt x="36" y="2035"/>
                    <a:pt x="1" y="3047"/>
                  </a:cubicBezTo>
                  <a:cubicBezTo>
                    <a:pt x="184" y="2908"/>
                    <a:pt x="437" y="2724"/>
                    <a:pt x="769" y="2541"/>
                  </a:cubicBezTo>
                  <a:cubicBezTo>
                    <a:pt x="1966" y="1886"/>
                    <a:pt x="3248" y="1797"/>
                    <a:pt x="4003" y="1797"/>
                  </a:cubicBezTo>
                  <a:cubicBezTo>
                    <a:pt x="4285" y="1797"/>
                    <a:pt x="4494" y="1809"/>
                    <a:pt x="4598" y="1809"/>
                  </a:cubicBezTo>
                  <a:cubicBezTo>
                    <a:pt x="4646" y="1809"/>
                    <a:pt x="4672" y="1807"/>
                    <a:pt x="4672" y="1799"/>
                  </a:cubicBezTo>
                  <a:cubicBezTo>
                    <a:pt x="4672" y="1729"/>
                    <a:pt x="2472" y="2008"/>
                    <a:pt x="856" y="760"/>
                  </a:cubicBezTo>
                  <a:cubicBezTo>
                    <a:pt x="516" y="498"/>
                    <a:pt x="263" y="218"/>
                    <a:pt x="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6" name="Google Shape;1666;p69"/>
            <p:cNvSpPr/>
            <p:nvPr/>
          </p:nvSpPr>
          <p:spPr>
            <a:xfrm>
              <a:off x="-3012075" y="1559800"/>
              <a:ext cx="146700" cy="133450"/>
            </a:xfrm>
            <a:custGeom>
              <a:avLst/>
              <a:gdLst/>
              <a:ahLst/>
              <a:cxnLst/>
              <a:rect l="l" t="t" r="r" b="b"/>
              <a:pathLst>
                <a:path w="5868" h="5338" extrusionOk="0">
                  <a:moveTo>
                    <a:pt x="2935" y="0"/>
                  </a:moveTo>
                  <a:cubicBezTo>
                    <a:pt x="1723" y="0"/>
                    <a:pt x="632" y="829"/>
                    <a:pt x="341" y="2055"/>
                  </a:cubicBezTo>
                  <a:cubicBezTo>
                    <a:pt x="0" y="3487"/>
                    <a:pt x="891" y="4928"/>
                    <a:pt x="2323" y="5268"/>
                  </a:cubicBezTo>
                  <a:cubicBezTo>
                    <a:pt x="2526" y="5315"/>
                    <a:pt x="2730" y="5338"/>
                    <a:pt x="2931" y="5338"/>
                  </a:cubicBezTo>
                  <a:cubicBezTo>
                    <a:pt x="4142" y="5338"/>
                    <a:pt x="5243" y="4514"/>
                    <a:pt x="5527" y="3286"/>
                  </a:cubicBezTo>
                  <a:cubicBezTo>
                    <a:pt x="5868" y="1854"/>
                    <a:pt x="4986" y="413"/>
                    <a:pt x="3554" y="73"/>
                  </a:cubicBezTo>
                  <a:cubicBezTo>
                    <a:pt x="3346" y="24"/>
                    <a:pt x="3139" y="0"/>
                    <a:pt x="29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7" name="Google Shape;1667;p69"/>
            <p:cNvSpPr/>
            <p:nvPr/>
          </p:nvSpPr>
          <p:spPr>
            <a:xfrm>
              <a:off x="-3032375" y="1926325"/>
              <a:ext cx="136225" cy="133500"/>
            </a:xfrm>
            <a:custGeom>
              <a:avLst/>
              <a:gdLst/>
              <a:ahLst/>
              <a:cxnLst/>
              <a:rect l="l" t="t" r="r" b="b"/>
              <a:pathLst>
                <a:path w="5449" h="5340" extrusionOk="0">
                  <a:moveTo>
                    <a:pt x="2732" y="1"/>
                  </a:moveTo>
                  <a:cubicBezTo>
                    <a:pt x="1299" y="1"/>
                    <a:pt x="112" y="1126"/>
                    <a:pt x="61" y="2569"/>
                  </a:cubicBezTo>
                  <a:cubicBezTo>
                    <a:pt x="0" y="4045"/>
                    <a:pt x="1153" y="5276"/>
                    <a:pt x="2620" y="5337"/>
                  </a:cubicBezTo>
                  <a:cubicBezTo>
                    <a:pt x="2652" y="5338"/>
                    <a:pt x="2685" y="5339"/>
                    <a:pt x="2717" y="5339"/>
                  </a:cubicBezTo>
                  <a:cubicBezTo>
                    <a:pt x="4149" y="5339"/>
                    <a:pt x="5336" y="4213"/>
                    <a:pt x="5388" y="2770"/>
                  </a:cubicBezTo>
                  <a:cubicBezTo>
                    <a:pt x="5449" y="1303"/>
                    <a:pt x="4296" y="63"/>
                    <a:pt x="2829" y="2"/>
                  </a:cubicBezTo>
                  <a:cubicBezTo>
                    <a:pt x="2797" y="1"/>
                    <a:pt x="2764" y="1"/>
                    <a:pt x="27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8" name="Google Shape;1668;p69"/>
            <p:cNvSpPr/>
            <p:nvPr/>
          </p:nvSpPr>
          <p:spPr>
            <a:xfrm>
              <a:off x="-3134550" y="1121450"/>
              <a:ext cx="532225" cy="204200"/>
            </a:xfrm>
            <a:custGeom>
              <a:avLst/>
              <a:gdLst/>
              <a:ahLst/>
              <a:cxnLst/>
              <a:rect l="l" t="t" r="r" b="b"/>
              <a:pathLst>
                <a:path w="21289" h="8168" extrusionOk="0">
                  <a:moveTo>
                    <a:pt x="2570" y="0"/>
                  </a:moveTo>
                  <a:cubicBezTo>
                    <a:pt x="1369" y="0"/>
                    <a:pt x="365" y="938"/>
                    <a:pt x="298" y="2152"/>
                  </a:cubicBezTo>
                  <a:lnTo>
                    <a:pt x="1" y="7190"/>
                  </a:lnTo>
                  <a:lnTo>
                    <a:pt x="21245" y="8168"/>
                  </a:lnTo>
                  <a:lnTo>
                    <a:pt x="21280" y="3173"/>
                  </a:lnTo>
                  <a:cubicBezTo>
                    <a:pt x="21288" y="1951"/>
                    <a:pt x="20337" y="938"/>
                    <a:pt x="19114" y="877"/>
                  </a:cubicBezTo>
                  <a:lnTo>
                    <a:pt x="2699" y="4"/>
                  </a:lnTo>
                  <a:cubicBezTo>
                    <a:pt x="2656" y="1"/>
                    <a:pt x="2613" y="0"/>
                    <a:pt x="2570" y="0"/>
                  </a:cubicBezTo>
                  <a:close/>
                </a:path>
              </a:pathLst>
            </a:custGeom>
            <a:solidFill>
              <a:srgbClr val="010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9" name="Google Shape;1669;p69"/>
            <p:cNvSpPr/>
            <p:nvPr/>
          </p:nvSpPr>
          <p:spPr>
            <a:xfrm>
              <a:off x="-3120575" y="1129175"/>
              <a:ext cx="495975" cy="195600"/>
            </a:xfrm>
            <a:custGeom>
              <a:avLst/>
              <a:gdLst/>
              <a:ahLst/>
              <a:cxnLst/>
              <a:rect l="l" t="t" r="r" b="b"/>
              <a:pathLst>
                <a:path w="19839" h="7824" fill="none" extrusionOk="0">
                  <a:moveTo>
                    <a:pt x="19839" y="7824"/>
                  </a:moveTo>
                  <a:lnTo>
                    <a:pt x="15298" y="393"/>
                  </a:lnTo>
                  <a:lnTo>
                    <a:pt x="11998" y="7431"/>
                  </a:lnTo>
                  <a:lnTo>
                    <a:pt x="7457" y="0"/>
                  </a:lnTo>
                  <a:lnTo>
                    <a:pt x="4157" y="7047"/>
                  </a:lnTo>
                  <a:lnTo>
                    <a:pt x="1" y="716"/>
                  </a:lnTo>
                </a:path>
              </a:pathLst>
            </a:custGeom>
            <a:noFill/>
            <a:ln w="28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0" name="Google Shape;1670;p69"/>
            <p:cNvSpPr/>
            <p:nvPr/>
          </p:nvSpPr>
          <p:spPr>
            <a:xfrm>
              <a:off x="-3134550" y="1124375"/>
              <a:ext cx="531125" cy="201275"/>
            </a:xfrm>
            <a:custGeom>
              <a:avLst/>
              <a:gdLst/>
              <a:ahLst/>
              <a:cxnLst/>
              <a:rect l="l" t="t" r="r" b="b"/>
              <a:pathLst>
                <a:path w="21245" h="8051" fill="none" extrusionOk="0">
                  <a:moveTo>
                    <a:pt x="19944" y="961"/>
                  </a:moveTo>
                  <a:lnTo>
                    <a:pt x="16477" y="7824"/>
                  </a:lnTo>
                  <a:lnTo>
                    <a:pt x="11937" y="393"/>
                  </a:lnTo>
                  <a:lnTo>
                    <a:pt x="8636" y="7431"/>
                  </a:lnTo>
                  <a:lnTo>
                    <a:pt x="4096" y="0"/>
                  </a:lnTo>
                  <a:lnTo>
                    <a:pt x="1" y="7073"/>
                  </a:lnTo>
                  <a:lnTo>
                    <a:pt x="21245" y="8051"/>
                  </a:lnTo>
                </a:path>
              </a:pathLst>
            </a:custGeom>
            <a:noFill/>
            <a:ln w="28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1" name="Google Shape;1671;p69"/>
            <p:cNvSpPr/>
            <p:nvPr/>
          </p:nvSpPr>
          <p:spPr>
            <a:xfrm>
              <a:off x="-2501275" y="1787975"/>
              <a:ext cx="421750" cy="790225"/>
            </a:xfrm>
            <a:custGeom>
              <a:avLst/>
              <a:gdLst/>
              <a:ahLst/>
              <a:cxnLst/>
              <a:rect l="l" t="t" r="r" b="b"/>
              <a:pathLst>
                <a:path w="16870" h="31609" extrusionOk="0">
                  <a:moveTo>
                    <a:pt x="6540" y="0"/>
                  </a:moveTo>
                  <a:lnTo>
                    <a:pt x="0" y="29540"/>
                  </a:lnTo>
                  <a:lnTo>
                    <a:pt x="4820" y="31609"/>
                  </a:lnTo>
                  <a:lnTo>
                    <a:pt x="16869" y="4052"/>
                  </a:lnTo>
                  <a:lnTo>
                    <a:pt x="6540" y="0"/>
                  </a:lnTo>
                  <a:close/>
                </a:path>
              </a:pathLst>
            </a:custGeom>
            <a:solidFill>
              <a:srgbClr val="010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2" name="Google Shape;1672;p69"/>
            <p:cNvSpPr/>
            <p:nvPr/>
          </p:nvSpPr>
          <p:spPr>
            <a:xfrm>
              <a:off x="-2493425" y="2463375"/>
              <a:ext cx="139725" cy="82525"/>
            </a:xfrm>
            <a:custGeom>
              <a:avLst/>
              <a:gdLst/>
              <a:ahLst/>
              <a:cxnLst/>
              <a:rect l="l" t="t" r="r" b="b"/>
              <a:pathLst>
                <a:path w="5589" h="3301" extrusionOk="0">
                  <a:moveTo>
                    <a:pt x="236" y="0"/>
                  </a:moveTo>
                  <a:lnTo>
                    <a:pt x="0" y="1074"/>
                  </a:lnTo>
                  <a:lnTo>
                    <a:pt x="5073" y="3301"/>
                  </a:lnTo>
                  <a:lnTo>
                    <a:pt x="5589" y="2122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rgbClr val="B22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3" name="Google Shape;1673;p69"/>
            <p:cNvSpPr/>
            <p:nvPr/>
          </p:nvSpPr>
          <p:spPr>
            <a:xfrm>
              <a:off x="-2363325" y="1649800"/>
              <a:ext cx="389675" cy="279225"/>
            </a:xfrm>
            <a:custGeom>
              <a:avLst/>
              <a:gdLst/>
              <a:ahLst/>
              <a:cxnLst/>
              <a:rect l="l" t="t" r="r" b="b"/>
              <a:pathLst>
                <a:path w="15587" h="11169" extrusionOk="0">
                  <a:moveTo>
                    <a:pt x="0" y="0"/>
                  </a:moveTo>
                  <a:lnTo>
                    <a:pt x="9" y="6593"/>
                  </a:lnTo>
                  <a:lnTo>
                    <a:pt x="11622" y="11168"/>
                  </a:lnTo>
                  <a:lnTo>
                    <a:pt x="15586" y="5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4" name="Google Shape;1674;p69"/>
            <p:cNvSpPr/>
            <p:nvPr/>
          </p:nvSpPr>
          <p:spPr>
            <a:xfrm>
              <a:off x="-2363325" y="1536075"/>
              <a:ext cx="402325" cy="256075"/>
            </a:xfrm>
            <a:custGeom>
              <a:avLst/>
              <a:gdLst/>
              <a:ahLst/>
              <a:cxnLst/>
              <a:rect l="l" t="t" r="r" b="b"/>
              <a:pathLst>
                <a:path w="16093" h="10243" extrusionOk="0">
                  <a:moveTo>
                    <a:pt x="2236" y="0"/>
                  </a:moveTo>
                  <a:lnTo>
                    <a:pt x="0" y="4549"/>
                  </a:lnTo>
                  <a:lnTo>
                    <a:pt x="15586" y="10242"/>
                  </a:lnTo>
                  <a:lnTo>
                    <a:pt x="16093" y="6252"/>
                  </a:lnTo>
                  <a:lnTo>
                    <a:pt x="2236" y="0"/>
                  </a:lnTo>
                  <a:close/>
                </a:path>
              </a:pathLst>
            </a:custGeom>
            <a:solidFill>
              <a:srgbClr val="2944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5" name="Google Shape;1675;p69"/>
            <p:cNvSpPr/>
            <p:nvPr/>
          </p:nvSpPr>
          <p:spPr>
            <a:xfrm>
              <a:off x="-2310075" y="799375"/>
              <a:ext cx="503850" cy="925425"/>
            </a:xfrm>
            <a:custGeom>
              <a:avLst/>
              <a:gdLst/>
              <a:ahLst/>
              <a:cxnLst/>
              <a:rect l="l" t="t" r="r" b="b"/>
              <a:pathLst>
                <a:path w="20154" h="37017" extrusionOk="0">
                  <a:moveTo>
                    <a:pt x="14684" y="1"/>
                  </a:moveTo>
                  <a:cubicBezTo>
                    <a:pt x="12702" y="1"/>
                    <a:pt x="10805" y="1086"/>
                    <a:pt x="9824" y="2907"/>
                  </a:cubicBezTo>
                  <a:lnTo>
                    <a:pt x="1" y="32612"/>
                  </a:lnTo>
                  <a:cubicBezTo>
                    <a:pt x="1197" y="33686"/>
                    <a:pt x="3450" y="35414"/>
                    <a:pt x="6750" y="36357"/>
                  </a:cubicBezTo>
                  <a:cubicBezTo>
                    <a:pt x="8562" y="36878"/>
                    <a:pt x="10195" y="37017"/>
                    <a:pt x="11474" y="37017"/>
                  </a:cubicBezTo>
                  <a:cubicBezTo>
                    <a:pt x="11717" y="37017"/>
                    <a:pt x="11947" y="37012"/>
                    <a:pt x="12164" y="37004"/>
                  </a:cubicBezTo>
                  <a:cubicBezTo>
                    <a:pt x="14827" y="26465"/>
                    <a:pt x="17490" y="15934"/>
                    <a:pt x="20153" y="5404"/>
                  </a:cubicBezTo>
                  <a:cubicBezTo>
                    <a:pt x="20101" y="2933"/>
                    <a:pt x="18407" y="785"/>
                    <a:pt x="16041" y="174"/>
                  </a:cubicBezTo>
                  <a:cubicBezTo>
                    <a:pt x="15591" y="57"/>
                    <a:pt x="15135" y="1"/>
                    <a:pt x="14684" y="1"/>
                  </a:cubicBezTo>
                  <a:close/>
                </a:path>
              </a:pathLst>
            </a:custGeom>
            <a:solidFill>
              <a:srgbClr val="010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6" name="Google Shape;1676;p69"/>
            <p:cNvSpPr/>
            <p:nvPr/>
          </p:nvSpPr>
          <p:spPr>
            <a:xfrm>
              <a:off x="-2199400" y="800200"/>
              <a:ext cx="294275" cy="900475"/>
            </a:xfrm>
            <a:custGeom>
              <a:avLst/>
              <a:gdLst/>
              <a:ahLst/>
              <a:cxnLst/>
              <a:rect l="l" t="t" r="r" b="b"/>
              <a:pathLst>
                <a:path w="11771" h="36019" extrusionOk="0">
                  <a:moveTo>
                    <a:pt x="10837" y="1"/>
                  </a:moveTo>
                  <a:lnTo>
                    <a:pt x="1" y="35477"/>
                  </a:lnTo>
                  <a:lnTo>
                    <a:pt x="1345" y="36019"/>
                  </a:lnTo>
                  <a:lnTo>
                    <a:pt x="11771" y="184"/>
                  </a:lnTo>
                  <a:cubicBezTo>
                    <a:pt x="11596" y="132"/>
                    <a:pt x="11413" y="88"/>
                    <a:pt x="11203" y="53"/>
                  </a:cubicBezTo>
                  <a:cubicBezTo>
                    <a:pt x="11072" y="27"/>
                    <a:pt x="10950" y="10"/>
                    <a:pt x="10837" y="1"/>
                  </a:cubicBez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7" name="Google Shape;1677;p69"/>
            <p:cNvSpPr/>
            <p:nvPr/>
          </p:nvSpPr>
          <p:spPr>
            <a:xfrm>
              <a:off x="-4036725" y="2239175"/>
              <a:ext cx="1183375" cy="1778450"/>
            </a:xfrm>
            <a:custGeom>
              <a:avLst/>
              <a:gdLst/>
              <a:ahLst/>
              <a:cxnLst/>
              <a:rect l="l" t="t" r="r" b="b"/>
              <a:pathLst>
                <a:path w="47335" h="71138" extrusionOk="0">
                  <a:moveTo>
                    <a:pt x="47334" y="1"/>
                  </a:moveTo>
                  <a:lnTo>
                    <a:pt x="6855" y="1424"/>
                  </a:lnTo>
                  <a:cubicBezTo>
                    <a:pt x="245" y="20852"/>
                    <a:pt x="0" y="55630"/>
                    <a:pt x="15106" y="71137"/>
                  </a:cubicBezTo>
                  <a:lnTo>
                    <a:pt x="37136" y="66771"/>
                  </a:lnTo>
                  <a:lnTo>
                    <a:pt x="47334" y="1"/>
                  </a:lnTo>
                  <a:close/>
                </a:path>
              </a:pathLst>
            </a:custGeom>
            <a:solidFill>
              <a:srgbClr val="D9C5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8" name="Google Shape;1678;p69"/>
            <p:cNvSpPr/>
            <p:nvPr/>
          </p:nvSpPr>
          <p:spPr>
            <a:xfrm>
              <a:off x="-3998975" y="2264725"/>
              <a:ext cx="446650" cy="1670150"/>
            </a:xfrm>
            <a:custGeom>
              <a:avLst/>
              <a:gdLst/>
              <a:ahLst/>
              <a:cxnLst/>
              <a:rect l="l" t="t" r="r" b="b"/>
              <a:pathLst>
                <a:path w="17866" h="66806" fill="none" extrusionOk="0">
                  <a:moveTo>
                    <a:pt x="17866" y="0"/>
                  </a:moveTo>
                  <a:cubicBezTo>
                    <a:pt x="16207" y="4654"/>
                    <a:pt x="14242" y="11788"/>
                    <a:pt x="14259" y="20528"/>
                  </a:cubicBezTo>
                  <a:cubicBezTo>
                    <a:pt x="14268" y="27828"/>
                    <a:pt x="15674" y="31818"/>
                    <a:pt x="16442" y="37703"/>
                  </a:cubicBezTo>
                  <a:cubicBezTo>
                    <a:pt x="17298" y="44287"/>
                    <a:pt x="17438" y="53770"/>
                    <a:pt x="13963" y="65976"/>
                  </a:cubicBezTo>
                  <a:cubicBezTo>
                    <a:pt x="13762" y="66684"/>
                    <a:pt x="12801" y="66806"/>
                    <a:pt x="12435" y="66160"/>
                  </a:cubicBezTo>
                  <a:cubicBezTo>
                    <a:pt x="12050" y="65479"/>
                    <a:pt x="11666" y="64780"/>
                    <a:pt x="11299" y="64073"/>
                  </a:cubicBezTo>
                  <a:cubicBezTo>
                    <a:pt x="1" y="42418"/>
                    <a:pt x="2454" y="18398"/>
                    <a:pt x="7187" y="341"/>
                  </a:cubicBez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9" name="Google Shape;1679;p69"/>
            <p:cNvSpPr/>
            <p:nvPr/>
          </p:nvSpPr>
          <p:spPr>
            <a:xfrm>
              <a:off x="-3953125" y="2261875"/>
              <a:ext cx="366100" cy="1552950"/>
            </a:xfrm>
            <a:custGeom>
              <a:avLst/>
              <a:gdLst/>
              <a:ahLst/>
              <a:cxnLst/>
              <a:rect l="l" t="t" r="r" b="b"/>
              <a:pathLst>
                <a:path w="14644" h="62118" fill="none" extrusionOk="0">
                  <a:moveTo>
                    <a:pt x="7972" y="359"/>
                  </a:moveTo>
                  <a:cubicBezTo>
                    <a:pt x="4576" y="10531"/>
                    <a:pt x="0" y="29636"/>
                    <a:pt x="6357" y="50906"/>
                  </a:cubicBezTo>
                  <a:cubicBezTo>
                    <a:pt x="7501" y="54722"/>
                    <a:pt x="8872" y="58206"/>
                    <a:pt x="10356" y="61367"/>
                  </a:cubicBezTo>
                  <a:cubicBezTo>
                    <a:pt x="10705" y="62118"/>
                    <a:pt x="11832" y="61943"/>
                    <a:pt x="11928" y="61113"/>
                  </a:cubicBezTo>
                  <a:cubicBezTo>
                    <a:pt x="12879" y="53010"/>
                    <a:pt x="12827" y="46427"/>
                    <a:pt x="12591" y="41843"/>
                  </a:cubicBezTo>
                  <a:cubicBezTo>
                    <a:pt x="12024" y="30710"/>
                    <a:pt x="10068" y="25174"/>
                    <a:pt x="11107" y="15124"/>
                  </a:cubicBezTo>
                  <a:cubicBezTo>
                    <a:pt x="11797" y="8532"/>
                    <a:pt x="13430" y="3284"/>
                    <a:pt x="14643" y="1"/>
                  </a:cubicBez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0" name="Google Shape;1680;p69"/>
            <p:cNvSpPr/>
            <p:nvPr/>
          </p:nvSpPr>
          <p:spPr>
            <a:xfrm>
              <a:off x="-3857300" y="2266900"/>
              <a:ext cx="215250" cy="1356475"/>
            </a:xfrm>
            <a:custGeom>
              <a:avLst/>
              <a:gdLst/>
              <a:ahLst/>
              <a:cxnLst/>
              <a:rect l="l" t="t" r="r" b="b"/>
              <a:pathLst>
                <a:path w="8610" h="54259" fill="none" extrusionOk="0">
                  <a:moveTo>
                    <a:pt x="8610" y="1"/>
                  </a:moveTo>
                  <a:cubicBezTo>
                    <a:pt x="5702" y="7894"/>
                    <a:pt x="4978" y="14355"/>
                    <a:pt x="4838" y="18704"/>
                  </a:cubicBezTo>
                  <a:cubicBezTo>
                    <a:pt x="4611" y="25741"/>
                    <a:pt x="5833" y="29452"/>
                    <a:pt x="6488" y="39450"/>
                  </a:cubicBezTo>
                  <a:cubicBezTo>
                    <a:pt x="6864" y="45152"/>
                    <a:pt x="6864" y="50015"/>
                    <a:pt x="6768" y="53613"/>
                  </a:cubicBezTo>
                  <a:cubicBezTo>
                    <a:pt x="6750" y="54154"/>
                    <a:pt x="5990" y="54259"/>
                    <a:pt x="5825" y="53752"/>
                  </a:cubicBezTo>
                  <a:cubicBezTo>
                    <a:pt x="4384" y="49430"/>
                    <a:pt x="3092" y="44410"/>
                    <a:pt x="2306" y="38778"/>
                  </a:cubicBezTo>
                  <a:cubicBezTo>
                    <a:pt x="1" y="22240"/>
                    <a:pt x="3144" y="8462"/>
                    <a:pt x="5877" y="53"/>
                  </a:cubicBez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1" name="Google Shape;1681;p69"/>
            <p:cNvSpPr/>
            <p:nvPr/>
          </p:nvSpPr>
          <p:spPr>
            <a:xfrm>
              <a:off x="-3829150" y="2178275"/>
              <a:ext cx="2114175" cy="1839350"/>
            </a:xfrm>
            <a:custGeom>
              <a:avLst/>
              <a:gdLst/>
              <a:ahLst/>
              <a:cxnLst/>
              <a:rect l="l" t="t" r="r" b="b"/>
              <a:pathLst>
                <a:path w="84567" h="73574" extrusionOk="0">
                  <a:moveTo>
                    <a:pt x="13902" y="1"/>
                  </a:moveTo>
                  <a:lnTo>
                    <a:pt x="13902" y="1"/>
                  </a:lnTo>
                  <a:cubicBezTo>
                    <a:pt x="1" y="27758"/>
                    <a:pt x="21882" y="53560"/>
                    <a:pt x="6803" y="73573"/>
                  </a:cubicBezTo>
                  <a:cubicBezTo>
                    <a:pt x="27523" y="73014"/>
                    <a:pt x="48208" y="71024"/>
                    <a:pt x="68648" y="67609"/>
                  </a:cubicBezTo>
                  <a:cubicBezTo>
                    <a:pt x="84566" y="47518"/>
                    <a:pt x="62982" y="24990"/>
                    <a:pt x="77074" y="280"/>
                  </a:cubicBezTo>
                  <a:lnTo>
                    <a:pt x="13902" y="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2" name="Google Shape;1682;p69"/>
            <p:cNvSpPr/>
            <p:nvPr/>
          </p:nvSpPr>
          <p:spPr>
            <a:xfrm>
              <a:off x="-3536625" y="2229575"/>
              <a:ext cx="1532850" cy="517600"/>
            </a:xfrm>
            <a:custGeom>
              <a:avLst/>
              <a:gdLst/>
              <a:ahLst/>
              <a:cxnLst/>
              <a:rect l="l" t="t" r="r" b="b"/>
              <a:pathLst>
                <a:path w="61314" h="20704" extrusionOk="0">
                  <a:moveTo>
                    <a:pt x="61313" y="1"/>
                  </a:moveTo>
                  <a:lnTo>
                    <a:pt x="61313" y="1"/>
                  </a:lnTo>
                  <a:cubicBezTo>
                    <a:pt x="42383" y="97"/>
                    <a:pt x="23444" y="184"/>
                    <a:pt x="4506" y="271"/>
                  </a:cubicBezTo>
                  <a:cubicBezTo>
                    <a:pt x="3301" y="2245"/>
                    <a:pt x="1607" y="5563"/>
                    <a:pt x="821" y="10016"/>
                  </a:cubicBezTo>
                  <a:cubicBezTo>
                    <a:pt x="0" y="14609"/>
                    <a:pt x="507" y="18424"/>
                    <a:pt x="987" y="20703"/>
                  </a:cubicBezTo>
                  <a:cubicBezTo>
                    <a:pt x="19725" y="20529"/>
                    <a:pt x="38454" y="20345"/>
                    <a:pt x="57183" y="20171"/>
                  </a:cubicBezTo>
                  <a:cubicBezTo>
                    <a:pt x="57183" y="17612"/>
                    <a:pt x="57384" y="14600"/>
                    <a:pt x="57969" y="11282"/>
                  </a:cubicBezTo>
                  <a:cubicBezTo>
                    <a:pt x="58772" y="6741"/>
                    <a:pt x="60065" y="2934"/>
                    <a:pt x="61313" y="1"/>
                  </a:cubicBez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3" name="Google Shape;1683;p69"/>
            <p:cNvSpPr/>
            <p:nvPr/>
          </p:nvSpPr>
          <p:spPr>
            <a:xfrm>
              <a:off x="-3514575" y="2816550"/>
              <a:ext cx="936900" cy="788925"/>
            </a:xfrm>
            <a:custGeom>
              <a:avLst/>
              <a:gdLst/>
              <a:ahLst/>
              <a:cxnLst/>
              <a:rect l="l" t="t" r="r" b="b"/>
              <a:pathLst>
                <a:path w="37476" h="31557" extrusionOk="0">
                  <a:moveTo>
                    <a:pt x="33896" y="1"/>
                  </a:moveTo>
                  <a:lnTo>
                    <a:pt x="0" y="237"/>
                  </a:lnTo>
                  <a:cubicBezTo>
                    <a:pt x="664" y="5196"/>
                    <a:pt x="1249" y="9230"/>
                    <a:pt x="1659" y="12007"/>
                  </a:cubicBezTo>
                  <a:cubicBezTo>
                    <a:pt x="2462" y="17482"/>
                    <a:pt x="2960" y="20485"/>
                    <a:pt x="3362" y="25139"/>
                  </a:cubicBezTo>
                  <a:cubicBezTo>
                    <a:pt x="3589" y="27767"/>
                    <a:pt x="3702" y="29933"/>
                    <a:pt x="3755" y="31391"/>
                  </a:cubicBezTo>
                  <a:cubicBezTo>
                    <a:pt x="14669" y="31443"/>
                    <a:pt x="25575" y="31504"/>
                    <a:pt x="36481" y="31557"/>
                  </a:cubicBezTo>
                  <a:cubicBezTo>
                    <a:pt x="36935" y="29776"/>
                    <a:pt x="37476" y="26955"/>
                    <a:pt x="37380" y="23498"/>
                  </a:cubicBezTo>
                  <a:cubicBezTo>
                    <a:pt x="37231" y="18599"/>
                    <a:pt x="35896" y="16102"/>
                    <a:pt x="34856" y="10444"/>
                  </a:cubicBezTo>
                  <a:cubicBezTo>
                    <a:pt x="34420" y="8060"/>
                    <a:pt x="33922" y="4498"/>
                    <a:pt x="33896" y="1"/>
                  </a:cubicBezTo>
                  <a:close/>
                </a:path>
              </a:pathLst>
            </a:custGeom>
            <a:solidFill>
              <a:srgbClr val="B22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4" name="Google Shape;1684;p69"/>
            <p:cNvSpPr/>
            <p:nvPr/>
          </p:nvSpPr>
          <p:spPr>
            <a:xfrm>
              <a:off x="-3352825" y="2886200"/>
              <a:ext cx="630875" cy="630875"/>
            </a:xfrm>
            <a:custGeom>
              <a:avLst/>
              <a:gdLst/>
              <a:ahLst/>
              <a:cxnLst/>
              <a:rect l="l" t="t" r="r" b="b"/>
              <a:pathLst>
                <a:path w="25235" h="25235" fill="none" extrusionOk="0">
                  <a:moveTo>
                    <a:pt x="20746" y="4488"/>
                  </a:moveTo>
                  <a:cubicBezTo>
                    <a:pt x="25234" y="8976"/>
                    <a:pt x="25234" y="16258"/>
                    <a:pt x="20746" y="20747"/>
                  </a:cubicBezTo>
                  <a:cubicBezTo>
                    <a:pt x="16258" y="25235"/>
                    <a:pt x="8976" y="25235"/>
                    <a:pt x="4488" y="20747"/>
                  </a:cubicBezTo>
                  <a:cubicBezTo>
                    <a:pt x="0" y="16258"/>
                    <a:pt x="0" y="8976"/>
                    <a:pt x="4488" y="4488"/>
                  </a:cubicBezTo>
                  <a:cubicBezTo>
                    <a:pt x="8976" y="0"/>
                    <a:pt x="16258" y="0"/>
                    <a:pt x="20746" y="4488"/>
                  </a:cubicBezTo>
                  <a:close/>
                </a:path>
              </a:pathLst>
            </a:custGeom>
            <a:noFill/>
            <a:ln w="8075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5" name="Google Shape;1685;p69"/>
            <p:cNvSpPr/>
            <p:nvPr/>
          </p:nvSpPr>
          <p:spPr>
            <a:xfrm>
              <a:off x="-3324900" y="3198775"/>
              <a:ext cx="574800" cy="6150"/>
            </a:xfrm>
            <a:custGeom>
              <a:avLst/>
              <a:gdLst/>
              <a:ahLst/>
              <a:cxnLst/>
              <a:rect l="l" t="t" r="r" b="b"/>
              <a:pathLst>
                <a:path w="22992" h="246" fill="none" extrusionOk="0">
                  <a:moveTo>
                    <a:pt x="1" y="245"/>
                  </a:moveTo>
                  <a:lnTo>
                    <a:pt x="22991" y="1"/>
                  </a:lnTo>
                </a:path>
              </a:pathLst>
            </a:custGeom>
            <a:noFill/>
            <a:ln w="830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6" name="Google Shape;1686;p69"/>
            <p:cNvSpPr/>
            <p:nvPr/>
          </p:nvSpPr>
          <p:spPr>
            <a:xfrm>
              <a:off x="-3267275" y="3024150"/>
              <a:ext cx="454075" cy="50225"/>
            </a:xfrm>
            <a:custGeom>
              <a:avLst/>
              <a:gdLst/>
              <a:ahLst/>
              <a:cxnLst/>
              <a:rect l="l" t="t" r="r" b="b"/>
              <a:pathLst>
                <a:path w="18163" h="2009" fill="none" extrusionOk="0">
                  <a:moveTo>
                    <a:pt x="1" y="193"/>
                  </a:moveTo>
                  <a:cubicBezTo>
                    <a:pt x="1913" y="952"/>
                    <a:pt x="5257" y="2009"/>
                    <a:pt x="9518" y="1887"/>
                  </a:cubicBezTo>
                  <a:cubicBezTo>
                    <a:pt x="13343" y="1782"/>
                    <a:pt x="16346" y="769"/>
                    <a:pt x="18163" y="1"/>
                  </a:cubicBezTo>
                </a:path>
              </a:pathLst>
            </a:custGeom>
            <a:noFill/>
            <a:ln w="830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7" name="Google Shape;1687;p69"/>
            <p:cNvSpPr/>
            <p:nvPr/>
          </p:nvSpPr>
          <p:spPr>
            <a:xfrm>
              <a:off x="-3263550" y="3332150"/>
              <a:ext cx="454075" cy="46975"/>
            </a:xfrm>
            <a:custGeom>
              <a:avLst/>
              <a:gdLst/>
              <a:ahLst/>
              <a:cxnLst/>
              <a:rect l="l" t="t" r="r" b="b"/>
              <a:pathLst>
                <a:path w="18163" h="1879" fill="none" extrusionOk="0">
                  <a:moveTo>
                    <a:pt x="0" y="1878"/>
                  </a:moveTo>
                  <a:cubicBezTo>
                    <a:pt x="1956" y="1084"/>
                    <a:pt x="5318" y="1"/>
                    <a:pt x="9588" y="45"/>
                  </a:cubicBezTo>
                  <a:cubicBezTo>
                    <a:pt x="13316" y="88"/>
                    <a:pt x="16294" y="970"/>
                    <a:pt x="18162" y="1686"/>
                  </a:cubicBezTo>
                </a:path>
              </a:pathLst>
            </a:custGeom>
            <a:noFill/>
            <a:ln w="830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8" name="Google Shape;1688;p69"/>
            <p:cNvSpPr/>
            <p:nvPr/>
          </p:nvSpPr>
          <p:spPr>
            <a:xfrm>
              <a:off x="-3190200" y="2914350"/>
              <a:ext cx="155875" cy="574775"/>
            </a:xfrm>
            <a:custGeom>
              <a:avLst/>
              <a:gdLst/>
              <a:ahLst/>
              <a:cxnLst/>
              <a:rect l="l" t="t" r="r" b="b"/>
              <a:pathLst>
                <a:path w="6235" h="22991" fill="none" extrusionOk="0">
                  <a:moveTo>
                    <a:pt x="6235" y="22991"/>
                  </a:moveTo>
                  <a:cubicBezTo>
                    <a:pt x="5772" y="22677"/>
                    <a:pt x="0" y="18590"/>
                    <a:pt x="79" y="11247"/>
                  </a:cubicBezTo>
                  <a:cubicBezTo>
                    <a:pt x="157" y="4297"/>
                    <a:pt x="5440" y="394"/>
                    <a:pt x="5990" y="1"/>
                  </a:cubicBezTo>
                  <a:cubicBezTo>
                    <a:pt x="6069" y="7667"/>
                    <a:pt x="6147" y="15325"/>
                    <a:pt x="6235" y="22991"/>
                  </a:cubicBezTo>
                  <a:close/>
                </a:path>
              </a:pathLst>
            </a:custGeom>
            <a:noFill/>
            <a:ln w="830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9" name="Google Shape;1689;p69"/>
            <p:cNvSpPr/>
            <p:nvPr/>
          </p:nvSpPr>
          <p:spPr>
            <a:xfrm>
              <a:off x="-3040450" y="2914350"/>
              <a:ext cx="148675" cy="574775"/>
            </a:xfrm>
            <a:custGeom>
              <a:avLst/>
              <a:gdLst/>
              <a:ahLst/>
              <a:cxnLst/>
              <a:rect l="l" t="t" r="r" b="b"/>
              <a:pathLst>
                <a:path w="5947" h="22991" fill="none" extrusionOk="0">
                  <a:moveTo>
                    <a:pt x="0" y="1"/>
                  </a:moveTo>
                  <a:cubicBezTo>
                    <a:pt x="568" y="420"/>
                    <a:pt x="5798" y="4393"/>
                    <a:pt x="5876" y="11439"/>
                  </a:cubicBezTo>
                  <a:cubicBezTo>
                    <a:pt x="5946" y="18477"/>
                    <a:pt x="803" y="22563"/>
                    <a:pt x="245" y="22991"/>
                  </a:cubicBezTo>
                </a:path>
              </a:pathLst>
            </a:custGeom>
            <a:noFill/>
            <a:ln w="830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0" name="Google Shape;1690;p69"/>
            <p:cNvSpPr/>
            <p:nvPr/>
          </p:nvSpPr>
          <p:spPr>
            <a:xfrm>
              <a:off x="-2555650" y="2936400"/>
              <a:ext cx="476350" cy="8550"/>
            </a:xfrm>
            <a:custGeom>
              <a:avLst/>
              <a:gdLst/>
              <a:ahLst/>
              <a:cxnLst/>
              <a:rect l="l" t="t" r="r" b="b"/>
              <a:pathLst>
                <a:path w="19054" h="342" fill="none" extrusionOk="0">
                  <a:moveTo>
                    <a:pt x="1" y="341"/>
                  </a:moveTo>
                  <a:lnTo>
                    <a:pt x="19053" y="0"/>
                  </a:ln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1" name="Google Shape;1691;p69"/>
            <p:cNvSpPr/>
            <p:nvPr/>
          </p:nvSpPr>
          <p:spPr>
            <a:xfrm>
              <a:off x="-2562200" y="2831625"/>
              <a:ext cx="476350" cy="8325"/>
            </a:xfrm>
            <a:custGeom>
              <a:avLst/>
              <a:gdLst/>
              <a:ahLst/>
              <a:cxnLst/>
              <a:rect l="l" t="t" r="r" b="b"/>
              <a:pathLst>
                <a:path w="19054" h="333" fill="none" extrusionOk="0">
                  <a:moveTo>
                    <a:pt x="1" y="332"/>
                  </a:moveTo>
                  <a:lnTo>
                    <a:pt x="19053" y="0"/>
                  </a:ln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2" name="Google Shape;1692;p69"/>
            <p:cNvSpPr/>
            <p:nvPr/>
          </p:nvSpPr>
          <p:spPr>
            <a:xfrm>
              <a:off x="-2548225" y="3055375"/>
              <a:ext cx="476325" cy="8325"/>
            </a:xfrm>
            <a:custGeom>
              <a:avLst/>
              <a:gdLst/>
              <a:ahLst/>
              <a:cxnLst/>
              <a:rect l="l" t="t" r="r" b="b"/>
              <a:pathLst>
                <a:path w="19053" h="333" fill="none" extrusionOk="0">
                  <a:moveTo>
                    <a:pt x="1" y="332"/>
                  </a:moveTo>
                  <a:lnTo>
                    <a:pt x="19053" y="0"/>
                  </a:ln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3" name="Google Shape;1693;p69"/>
            <p:cNvSpPr/>
            <p:nvPr/>
          </p:nvSpPr>
          <p:spPr>
            <a:xfrm>
              <a:off x="-2533600" y="3129575"/>
              <a:ext cx="476550" cy="8325"/>
            </a:xfrm>
            <a:custGeom>
              <a:avLst/>
              <a:gdLst/>
              <a:ahLst/>
              <a:cxnLst/>
              <a:rect l="l" t="t" r="r" b="b"/>
              <a:pathLst>
                <a:path w="19062" h="333" fill="none" extrusionOk="0">
                  <a:moveTo>
                    <a:pt x="1" y="333"/>
                  </a:moveTo>
                  <a:lnTo>
                    <a:pt x="19062" y="1"/>
                  </a:ln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4" name="Google Shape;1694;p69"/>
            <p:cNvSpPr/>
            <p:nvPr/>
          </p:nvSpPr>
          <p:spPr>
            <a:xfrm>
              <a:off x="-2504775" y="3216250"/>
              <a:ext cx="476325" cy="8325"/>
            </a:xfrm>
            <a:custGeom>
              <a:avLst/>
              <a:gdLst/>
              <a:ahLst/>
              <a:cxnLst/>
              <a:rect l="l" t="t" r="r" b="b"/>
              <a:pathLst>
                <a:path w="19053" h="333" fill="none" extrusionOk="0">
                  <a:moveTo>
                    <a:pt x="0" y="332"/>
                  </a:moveTo>
                  <a:lnTo>
                    <a:pt x="19053" y="0"/>
                  </a:ln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5" name="Google Shape;1695;p69"/>
            <p:cNvSpPr/>
            <p:nvPr/>
          </p:nvSpPr>
          <p:spPr>
            <a:xfrm>
              <a:off x="-2506300" y="3421450"/>
              <a:ext cx="476325" cy="8300"/>
            </a:xfrm>
            <a:custGeom>
              <a:avLst/>
              <a:gdLst/>
              <a:ahLst/>
              <a:cxnLst/>
              <a:rect l="l" t="t" r="r" b="b"/>
              <a:pathLst>
                <a:path w="19053" h="332" fill="none" extrusionOk="0">
                  <a:moveTo>
                    <a:pt x="0" y="332"/>
                  </a:moveTo>
                  <a:lnTo>
                    <a:pt x="19052" y="0"/>
                  </a:ln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6" name="Google Shape;1696;p69"/>
            <p:cNvSpPr/>
            <p:nvPr/>
          </p:nvSpPr>
          <p:spPr>
            <a:xfrm>
              <a:off x="-2501275" y="3498725"/>
              <a:ext cx="476325" cy="8300"/>
            </a:xfrm>
            <a:custGeom>
              <a:avLst/>
              <a:gdLst/>
              <a:ahLst/>
              <a:cxnLst/>
              <a:rect l="l" t="t" r="r" b="b"/>
              <a:pathLst>
                <a:path w="19053" h="332" fill="none" extrusionOk="0">
                  <a:moveTo>
                    <a:pt x="0" y="332"/>
                  </a:moveTo>
                  <a:lnTo>
                    <a:pt x="19052" y="0"/>
                  </a:ln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7" name="Google Shape;1697;p69"/>
            <p:cNvSpPr/>
            <p:nvPr/>
          </p:nvSpPr>
          <p:spPr>
            <a:xfrm>
              <a:off x="-2524650" y="3577950"/>
              <a:ext cx="476325" cy="8325"/>
            </a:xfrm>
            <a:custGeom>
              <a:avLst/>
              <a:gdLst/>
              <a:ahLst/>
              <a:cxnLst/>
              <a:rect l="l" t="t" r="r" b="b"/>
              <a:pathLst>
                <a:path w="19053" h="333" fill="none" extrusionOk="0">
                  <a:moveTo>
                    <a:pt x="1" y="333"/>
                  </a:moveTo>
                  <a:lnTo>
                    <a:pt x="19053" y="1"/>
                  </a:ln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8" name="Google Shape;1698;p69"/>
            <p:cNvSpPr/>
            <p:nvPr/>
          </p:nvSpPr>
          <p:spPr>
            <a:xfrm>
              <a:off x="-3572875" y="3670500"/>
              <a:ext cx="671275" cy="344500"/>
            </a:xfrm>
            <a:custGeom>
              <a:avLst/>
              <a:gdLst/>
              <a:ahLst/>
              <a:cxnLst/>
              <a:rect l="l" t="t" r="r" b="b"/>
              <a:pathLst>
                <a:path w="26851" h="13780" extrusionOk="0">
                  <a:moveTo>
                    <a:pt x="26850" y="1"/>
                  </a:moveTo>
                  <a:cubicBezTo>
                    <a:pt x="19917" y="1"/>
                    <a:pt x="12976" y="1"/>
                    <a:pt x="6043" y="10"/>
                  </a:cubicBezTo>
                  <a:cubicBezTo>
                    <a:pt x="5947" y="1721"/>
                    <a:pt x="5598" y="4419"/>
                    <a:pt x="4279" y="7440"/>
                  </a:cubicBezTo>
                  <a:cubicBezTo>
                    <a:pt x="2952" y="10461"/>
                    <a:pt x="1197" y="12548"/>
                    <a:pt x="1" y="13779"/>
                  </a:cubicBezTo>
                  <a:cubicBezTo>
                    <a:pt x="3397" y="13657"/>
                    <a:pt x="6873" y="13500"/>
                    <a:pt x="10418" y="13299"/>
                  </a:cubicBezTo>
                  <a:cubicBezTo>
                    <a:pt x="14015" y="13090"/>
                    <a:pt x="17543" y="12836"/>
                    <a:pt x="20991" y="12557"/>
                  </a:cubicBezTo>
                  <a:cubicBezTo>
                    <a:pt x="21934" y="11570"/>
                    <a:pt x="22974" y="10287"/>
                    <a:pt x="23934" y="8689"/>
                  </a:cubicBezTo>
                  <a:cubicBezTo>
                    <a:pt x="25934" y="5318"/>
                    <a:pt x="26606" y="2096"/>
                    <a:pt x="26850" y="1"/>
                  </a:cubicBezTo>
                  <a:close/>
                </a:path>
              </a:pathLst>
            </a:custGeom>
            <a:solidFill>
              <a:srgbClr val="D9C5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9" name="Google Shape;1699;p69"/>
            <p:cNvSpPr/>
            <p:nvPr/>
          </p:nvSpPr>
          <p:spPr>
            <a:xfrm>
              <a:off x="-2989600" y="3674000"/>
              <a:ext cx="619300" cy="305625"/>
            </a:xfrm>
            <a:custGeom>
              <a:avLst/>
              <a:gdLst/>
              <a:ahLst/>
              <a:cxnLst/>
              <a:rect l="l" t="t" r="r" b="b"/>
              <a:pathLst>
                <a:path w="24772" h="12225" extrusionOk="0">
                  <a:moveTo>
                    <a:pt x="5301" y="1"/>
                  </a:moveTo>
                  <a:cubicBezTo>
                    <a:pt x="5135" y="1564"/>
                    <a:pt x="4742" y="3694"/>
                    <a:pt x="3781" y="6060"/>
                  </a:cubicBezTo>
                  <a:cubicBezTo>
                    <a:pt x="2637" y="8872"/>
                    <a:pt x="1127" y="10915"/>
                    <a:pt x="1" y="12225"/>
                  </a:cubicBezTo>
                  <a:cubicBezTo>
                    <a:pt x="4314" y="11849"/>
                    <a:pt x="8723" y="11404"/>
                    <a:pt x="13220" y="10880"/>
                  </a:cubicBezTo>
                  <a:cubicBezTo>
                    <a:pt x="16119" y="10540"/>
                    <a:pt x="18974" y="10173"/>
                    <a:pt x="21786" y="9789"/>
                  </a:cubicBezTo>
                  <a:cubicBezTo>
                    <a:pt x="22458" y="8593"/>
                    <a:pt x="23200" y="7012"/>
                    <a:pt x="23794" y="5100"/>
                  </a:cubicBezTo>
                  <a:cubicBezTo>
                    <a:pt x="24388" y="3161"/>
                    <a:pt x="24658" y="1424"/>
                    <a:pt x="24772" y="36"/>
                  </a:cubicBezTo>
                  <a:cubicBezTo>
                    <a:pt x="18284" y="27"/>
                    <a:pt x="11788" y="9"/>
                    <a:pt x="5301" y="1"/>
                  </a:cubicBez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0" name="Google Shape;1700;p69"/>
            <p:cNvSpPr/>
            <p:nvPr/>
          </p:nvSpPr>
          <p:spPr>
            <a:xfrm>
              <a:off x="-2391275" y="3663300"/>
              <a:ext cx="326375" cy="248000"/>
            </a:xfrm>
            <a:custGeom>
              <a:avLst/>
              <a:gdLst/>
              <a:ahLst/>
              <a:cxnLst/>
              <a:rect l="l" t="t" r="r" b="b"/>
              <a:pathLst>
                <a:path w="13055" h="9920" extrusionOk="0">
                  <a:moveTo>
                    <a:pt x="13054" y="1"/>
                  </a:moveTo>
                  <a:cubicBezTo>
                    <a:pt x="9579" y="158"/>
                    <a:pt x="6104" y="324"/>
                    <a:pt x="2629" y="481"/>
                  </a:cubicBezTo>
                  <a:cubicBezTo>
                    <a:pt x="2577" y="1686"/>
                    <a:pt x="2419" y="3162"/>
                    <a:pt x="2018" y="4794"/>
                  </a:cubicBezTo>
                  <a:cubicBezTo>
                    <a:pt x="1485" y="6934"/>
                    <a:pt x="699" y="8663"/>
                    <a:pt x="1" y="9920"/>
                  </a:cubicBezTo>
                  <a:lnTo>
                    <a:pt x="7938" y="8724"/>
                  </a:lnTo>
                  <a:cubicBezTo>
                    <a:pt x="8863" y="7702"/>
                    <a:pt x="9937" y="6349"/>
                    <a:pt x="10941" y="4629"/>
                  </a:cubicBezTo>
                  <a:cubicBezTo>
                    <a:pt x="11945" y="2917"/>
                    <a:pt x="12609" y="1311"/>
                    <a:pt x="13054" y="1"/>
                  </a:cubicBez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6" name="Google Shape;334;p45"/>
          <p:cNvSpPr txBox="1"/>
          <p:nvPr/>
        </p:nvSpPr>
        <p:spPr>
          <a:xfrm>
            <a:off x="2718435" y="4189095"/>
            <a:ext cx="5078730" cy="915670"/>
          </a:xfrm>
          <a:prstGeom prst="rect">
            <a:avLst/>
          </a:prstGeom>
        </p:spPr>
        <p:txBody>
          <a:bodyPr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i="1">
                <a:sym typeface="+mn-ea"/>
              </a:rPr>
              <a:t>Tome nota</a:t>
            </a:r>
            <a:endParaRPr lang="en-US" altLang="en-US" i="1">
              <a:latin typeface="CandyQelling" panose="02000503000000000000" charset="0"/>
              <a:cs typeface="CandyQelling" panose="02000503000000000000" charset="0"/>
              <a:sym typeface="+mn-e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334;p45"/>
          <p:cNvSpPr txBox="1"/>
          <p:nvPr>
            <p:ph type="title"/>
          </p:nvPr>
        </p:nvSpPr>
        <p:spPr>
          <a:xfrm>
            <a:off x="185420" y="989330"/>
            <a:ext cx="10515600" cy="13255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7200">
                <a:latin typeface="CandyQelling" panose="02000503000000000000" charset="0"/>
                <a:cs typeface="CandyQelling" panose="02000503000000000000" charset="0"/>
              </a:rPr>
              <a:t>¡Con un equipo de trabajo!</a:t>
            </a:r>
            <a:endParaRPr lang="en-US" altLang="en-US" sz="7200">
              <a:latin typeface="CandyQelling" panose="02000503000000000000" charset="0"/>
              <a:cs typeface="CandyQelling" panose="02000503000000000000" charset="0"/>
            </a:endParaRPr>
          </a:p>
        </p:txBody>
      </p:sp>
      <p:sp>
        <p:nvSpPr>
          <p:cNvPr id="17" name="Google Shape;409;p46"/>
          <p:cNvSpPr txBox="1"/>
          <p:nvPr/>
        </p:nvSpPr>
        <p:spPr>
          <a:xfrm>
            <a:off x="3481705" y="5746750"/>
            <a:ext cx="4993005" cy="461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p>
            <a:pPr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b="1" i="1">
                <a:solidFill>
                  <a:schemeClr val="accent1">
                    <a:lumMod val="60000"/>
                    <a:lumOff val="40000"/>
                  </a:schemeClr>
                </a:solidFill>
                <a:latin typeface="Bell MT" panose="02020503060305020303" charset="0"/>
                <a:ea typeface="Nunito"/>
                <a:cs typeface="Bell MT" panose="02020503060305020303" charset="0"/>
                <a:sym typeface="Nunito"/>
              </a:rPr>
              <a:t>“Por todos los medios a todas las personas”</a:t>
            </a:r>
            <a:endParaRPr lang="en-US" altLang="en-GB" b="1" i="1" u="sng">
              <a:solidFill>
                <a:schemeClr val="accent1">
                  <a:lumMod val="60000"/>
                  <a:lumOff val="40000"/>
                </a:schemeClr>
              </a:solidFill>
              <a:latin typeface="Bell MT" panose="02020503060305020303" charset="0"/>
              <a:ea typeface="Nunito"/>
              <a:cs typeface="Bell MT" panose="02020503060305020303" charset="0"/>
              <a:sym typeface="Nunito"/>
            </a:endParaRPr>
          </a:p>
        </p:txBody>
      </p:sp>
      <p:grpSp>
        <p:nvGrpSpPr>
          <p:cNvPr id="1641" name="Google Shape;1641;p69"/>
          <p:cNvGrpSpPr/>
          <p:nvPr/>
        </p:nvGrpSpPr>
        <p:grpSpPr>
          <a:xfrm>
            <a:off x="8756015" y="5447665"/>
            <a:ext cx="1426845" cy="1336040"/>
            <a:chOff x="-4036725" y="799375"/>
            <a:chExt cx="2321750" cy="3218250"/>
          </a:xfrm>
        </p:grpSpPr>
        <p:sp>
          <p:nvSpPr>
            <p:cNvPr id="1642" name="Google Shape;1642;p69"/>
            <p:cNvSpPr/>
            <p:nvPr/>
          </p:nvSpPr>
          <p:spPr>
            <a:xfrm>
              <a:off x="-3749900" y="1665725"/>
              <a:ext cx="359550" cy="786750"/>
            </a:xfrm>
            <a:custGeom>
              <a:avLst/>
              <a:gdLst/>
              <a:ahLst/>
              <a:cxnLst/>
              <a:rect l="l" t="t" r="r" b="b"/>
              <a:pathLst>
                <a:path w="14382" h="31470" extrusionOk="0">
                  <a:moveTo>
                    <a:pt x="11343" y="1"/>
                  </a:moveTo>
                  <a:lnTo>
                    <a:pt x="1" y="1546"/>
                  </a:lnTo>
                  <a:lnTo>
                    <a:pt x="8985" y="31469"/>
                  </a:lnTo>
                  <a:lnTo>
                    <a:pt x="14381" y="30902"/>
                  </a:lnTo>
                  <a:lnTo>
                    <a:pt x="11343" y="1"/>
                  </a:lnTo>
                  <a:close/>
                </a:path>
              </a:pathLst>
            </a:custGeom>
            <a:solidFill>
              <a:srgbClr val="010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3" name="Google Shape;1643;p69"/>
            <p:cNvSpPr/>
            <p:nvPr/>
          </p:nvSpPr>
          <p:spPr>
            <a:xfrm>
              <a:off x="-3544500" y="2369075"/>
              <a:ext cx="150425" cy="46725"/>
            </a:xfrm>
            <a:custGeom>
              <a:avLst/>
              <a:gdLst/>
              <a:ahLst/>
              <a:cxnLst/>
              <a:rect l="l" t="t" r="r" b="b"/>
              <a:pathLst>
                <a:path w="6017" h="1869" extrusionOk="0">
                  <a:moveTo>
                    <a:pt x="5895" y="0"/>
                  </a:moveTo>
                  <a:lnTo>
                    <a:pt x="1" y="786"/>
                  </a:lnTo>
                  <a:lnTo>
                    <a:pt x="333" y="1869"/>
                  </a:lnTo>
                  <a:lnTo>
                    <a:pt x="6017" y="1318"/>
                  </a:lnTo>
                  <a:lnTo>
                    <a:pt x="5895" y="0"/>
                  </a:lnTo>
                  <a:close/>
                </a:path>
              </a:pathLst>
            </a:custGeom>
            <a:solidFill>
              <a:srgbClr val="2944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4" name="Google Shape;1644;p69"/>
            <p:cNvSpPr/>
            <p:nvPr/>
          </p:nvSpPr>
          <p:spPr>
            <a:xfrm>
              <a:off x="-3880875" y="1437175"/>
              <a:ext cx="485725" cy="399825"/>
            </a:xfrm>
            <a:custGeom>
              <a:avLst/>
              <a:gdLst/>
              <a:ahLst/>
              <a:cxnLst/>
              <a:rect l="l" t="t" r="r" b="b"/>
              <a:pathLst>
                <a:path w="19429" h="15993" extrusionOk="0">
                  <a:moveTo>
                    <a:pt x="19393" y="1"/>
                  </a:moveTo>
                  <a:lnTo>
                    <a:pt x="1" y="2271"/>
                  </a:lnTo>
                  <a:lnTo>
                    <a:pt x="27" y="2716"/>
                  </a:lnTo>
                  <a:lnTo>
                    <a:pt x="3423" y="15133"/>
                  </a:lnTo>
                  <a:cubicBezTo>
                    <a:pt x="3565" y="15651"/>
                    <a:pt x="4010" y="15993"/>
                    <a:pt x="4498" y="15993"/>
                  </a:cubicBezTo>
                  <a:cubicBezTo>
                    <a:pt x="4553" y="15993"/>
                    <a:pt x="4608" y="15988"/>
                    <a:pt x="4663" y="15980"/>
                  </a:cubicBezTo>
                  <a:lnTo>
                    <a:pt x="17726" y="13928"/>
                  </a:lnTo>
                  <a:cubicBezTo>
                    <a:pt x="18241" y="13849"/>
                    <a:pt x="18634" y="13395"/>
                    <a:pt x="18669" y="12845"/>
                  </a:cubicBezTo>
                  <a:lnTo>
                    <a:pt x="19428" y="359"/>
                  </a:lnTo>
                  <a:lnTo>
                    <a:pt x="19393" y="1"/>
                  </a:lnTo>
                  <a:close/>
                </a:path>
              </a:pathLst>
            </a:custGeom>
            <a:solidFill>
              <a:srgbClr val="B22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5" name="Google Shape;1645;p69"/>
            <p:cNvSpPr/>
            <p:nvPr/>
          </p:nvSpPr>
          <p:spPr>
            <a:xfrm>
              <a:off x="-3807750" y="1543200"/>
              <a:ext cx="118350" cy="105350"/>
            </a:xfrm>
            <a:custGeom>
              <a:avLst/>
              <a:gdLst/>
              <a:ahLst/>
              <a:cxnLst/>
              <a:rect l="l" t="t" r="r" b="b"/>
              <a:pathLst>
                <a:path w="4734" h="4214" extrusionOk="0">
                  <a:moveTo>
                    <a:pt x="2363" y="0"/>
                  </a:moveTo>
                  <a:cubicBezTo>
                    <a:pt x="1894" y="0"/>
                    <a:pt x="1422" y="156"/>
                    <a:pt x="1031" y="475"/>
                  </a:cubicBezTo>
                  <a:cubicBezTo>
                    <a:pt x="132" y="1217"/>
                    <a:pt x="1" y="2544"/>
                    <a:pt x="743" y="3444"/>
                  </a:cubicBezTo>
                  <a:cubicBezTo>
                    <a:pt x="1156" y="3950"/>
                    <a:pt x="1758" y="4213"/>
                    <a:pt x="2366" y="4213"/>
                  </a:cubicBezTo>
                  <a:cubicBezTo>
                    <a:pt x="2836" y="4213"/>
                    <a:pt x="3310" y="4056"/>
                    <a:pt x="3703" y="3732"/>
                  </a:cubicBezTo>
                  <a:cubicBezTo>
                    <a:pt x="4602" y="2990"/>
                    <a:pt x="4733" y="1662"/>
                    <a:pt x="4000" y="772"/>
                  </a:cubicBezTo>
                  <a:cubicBezTo>
                    <a:pt x="3580" y="263"/>
                    <a:pt x="2974" y="0"/>
                    <a:pt x="2363" y="0"/>
                  </a:cubicBez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6" name="Google Shape;1646;p69"/>
            <p:cNvSpPr/>
            <p:nvPr/>
          </p:nvSpPr>
          <p:spPr>
            <a:xfrm>
              <a:off x="-3696200" y="1528675"/>
              <a:ext cx="252150" cy="237000"/>
            </a:xfrm>
            <a:custGeom>
              <a:avLst/>
              <a:gdLst/>
              <a:ahLst/>
              <a:cxnLst/>
              <a:rect l="l" t="t" r="r" b="b"/>
              <a:pathLst>
                <a:path w="10086" h="9480" extrusionOk="0">
                  <a:moveTo>
                    <a:pt x="5029" y="0"/>
                  </a:moveTo>
                  <a:cubicBezTo>
                    <a:pt x="2686" y="0"/>
                    <a:pt x="653" y="1733"/>
                    <a:pt x="341" y="4112"/>
                  </a:cubicBezTo>
                  <a:cubicBezTo>
                    <a:pt x="0" y="6705"/>
                    <a:pt x="1817" y="9089"/>
                    <a:pt x="4419" y="9438"/>
                  </a:cubicBezTo>
                  <a:cubicBezTo>
                    <a:pt x="4628" y="9466"/>
                    <a:pt x="4836" y="9479"/>
                    <a:pt x="5042" y="9479"/>
                  </a:cubicBezTo>
                  <a:cubicBezTo>
                    <a:pt x="7383" y="9479"/>
                    <a:pt x="9423" y="7744"/>
                    <a:pt x="9736" y="5361"/>
                  </a:cubicBezTo>
                  <a:cubicBezTo>
                    <a:pt x="10085" y="2767"/>
                    <a:pt x="8261" y="383"/>
                    <a:pt x="5667" y="43"/>
                  </a:cubicBezTo>
                  <a:cubicBezTo>
                    <a:pt x="5453" y="14"/>
                    <a:pt x="5239" y="0"/>
                    <a:pt x="5029" y="0"/>
                  </a:cubicBez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7" name="Google Shape;1647;p69"/>
            <p:cNvSpPr/>
            <p:nvPr/>
          </p:nvSpPr>
          <p:spPr>
            <a:xfrm>
              <a:off x="-3882525" y="1311900"/>
              <a:ext cx="489125" cy="202700"/>
            </a:xfrm>
            <a:custGeom>
              <a:avLst/>
              <a:gdLst/>
              <a:ahLst/>
              <a:cxnLst/>
              <a:rect l="l" t="t" r="r" b="b"/>
              <a:pathLst>
                <a:path w="19565" h="8108" extrusionOk="0">
                  <a:moveTo>
                    <a:pt x="17663" y="1"/>
                  </a:moveTo>
                  <a:cubicBezTo>
                    <a:pt x="17630" y="1"/>
                    <a:pt x="17598" y="3"/>
                    <a:pt x="17565" y="9"/>
                  </a:cubicBezTo>
                  <a:lnTo>
                    <a:pt x="1228" y="2689"/>
                  </a:lnTo>
                  <a:cubicBezTo>
                    <a:pt x="948" y="2733"/>
                    <a:pt x="730" y="2969"/>
                    <a:pt x="678" y="3265"/>
                  </a:cubicBezTo>
                  <a:lnTo>
                    <a:pt x="67" y="7282"/>
                  </a:lnTo>
                  <a:cubicBezTo>
                    <a:pt x="1" y="7718"/>
                    <a:pt x="322" y="8107"/>
                    <a:pt x="725" y="8107"/>
                  </a:cubicBezTo>
                  <a:cubicBezTo>
                    <a:pt x="750" y="8107"/>
                    <a:pt x="775" y="8106"/>
                    <a:pt x="800" y="8103"/>
                  </a:cubicBezTo>
                  <a:lnTo>
                    <a:pt x="18901" y="5894"/>
                  </a:lnTo>
                  <a:cubicBezTo>
                    <a:pt x="19302" y="5841"/>
                    <a:pt x="19564" y="5422"/>
                    <a:pt x="19459" y="5012"/>
                  </a:cubicBezTo>
                  <a:lnTo>
                    <a:pt x="18307" y="524"/>
                  </a:lnTo>
                  <a:cubicBezTo>
                    <a:pt x="18228" y="209"/>
                    <a:pt x="17958" y="1"/>
                    <a:pt x="17663" y="1"/>
                  </a:cubicBez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8" name="Google Shape;1648;p69"/>
            <p:cNvSpPr/>
            <p:nvPr/>
          </p:nvSpPr>
          <p:spPr>
            <a:xfrm>
              <a:off x="-3883700" y="1044200"/>
              <a:ext cx="426550" cy="429525"/>
            </a:xfrm>
            <a:custGeom>
              <a:avLst/>
              <a:gdLst/>
              <a:ahLst/>
              <a:cxnLst/>
              <a:rect l="l" t="t" r="r" b="b"/>
              <a:pathLst>
                <a:path w="17062" h="17181" extrusionOk="0">
                  <a:moveTo>
                    <a:pt x="8506" y="1"/>
                  </a:moveTo>
                  <a:cubicBezTo>
                    <a:pt x="8366" y="1"/>
                    <a:pt x="8226" y="4"/>
                    <a:pt x="8086" y="12"/>
                  </a:cubicBezTo>
                  <a:cubicBezTo>
                    <a:pt x="3510" y="247"/>
                    <a:pt x="0" y="4290"/>
                    <a:pt x="245" y="9023"/>
                  </a:cubicBezTo>
                  <a:cubicBezTo>
                    <a:pt x="490" y="13618"/>
                    <a:pt x="4164" y="17180"/>
                    <a:pt x="8556" y="17180"/>
                  </a:cubicBezTo>
                  <a:cubicBezTo>
                    <a:pt x="8695" y="17180"/>
                    <a:pt x="8835" y="17176"/>
                    <a:pt x="8976" y="17169"/>
                  </a:cubicBezTo>
                  <a:cubicBezTo>
                    <a:pt x="13551" y="16925"/>
                    <a:pt x="17062" y="12891"/>
                    <a:pt x="16817" y="8158"/>
                  </a:cubicBezTo>
                  <a:cubicBezTo>
                    <a:pt x="16572" y="3563"/>
                    <a:pt x="12897" y="1"/>
                    <a:pt x="8506" y="1"/>
                  </a:cubicBezTo>
                  <a:close/>
                </a:path>
              </a:pathLst>
            </a:custGeom>
            <a:solidFill>
              <a:srgbClr val="010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9" name="Google Shape;1649;p69"/>
            <p:cNvSpPr/>
            <p:nvPr/>
          </p:nvSpPr>
          <p:spPr>
            <a:xfrm>
              <a:off x="-3807525" y="1097300"/>
              <a:ext cx="291450" cy="305625"/>
            </a:xfrm>
            <a:custGeom>
              <a:avLst/>
              <a:gdLst/>
              <a:ahLst/>
              <a:cxnLst/>
              <a:rect l="l" t="t" r="r" b="b"/>
              <a:pathLst>
                <a:path w="11658" h="12225" fill="none" extrusionOk="0">
                  <a:moveTo>
                    <a:pt x="11657" y="12225"/>
                  </a:moveTo>
                  <a:cubicBezTo>
                    <a:pt x="11177" y="10644"/>
                    <a:pt x="10234" y="8278"/>
                    <a:pt x="8322" y="5903"/>
                  </a:cubicBezTo>
                  <a:cubicBezTo>
                    <a:pt x="5353" y="2218"/>
                    <a:pt x="1738" y="629"/>
                    <a:pt x="0" y="1"/>
                  </a:cubicBez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0" name="Google Shape;1650;p69"/>
            <p:cNvSpPr/>
            <p:nvPr/>
          </p:nvSpPr>
          <p:spPr>
            <a:xfrm>
              <a:off x="-3766925" y="1068500"/>
              <a:ext cx="280525" cy="289900"/>
            </a:xfrm>
            <a:custGeom>
              <a:avLst/>
              <a:gdLst/>
              <a:ahLst/>
              <a:cxnLst/>
              <a:rect l="l" t="t" r="r" b="b"/>
              <a:pathLst>
                <a:path w="11221" h="11596" fill="none" extrusionOk="0">
                  <a:moveTo>
                    <a:pt x="11221" y="11596"/>
                  </a:moveTo>
                  <a:cubicBezTo>
                    <a:pt x="10880" y="10155"/>
                    <a:pt x="10077" y="7675"/>
                    <a:pt x="8086" y="5239"/>
                  </a:cubicBezTo>
                  <a:cubicBezTo>
                    <a:pt x="5152" y="1659"/>
                    <a:pt x="1459" y="410"/>
                    <a:pt x="0" y="0"/>
                  </a:cubicBez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1" name="Google Shape;1651;p69"/>
            <p:cNvSpPr/>
            <p:nvPr/>
          </p:nvSpPr>
          <p:spPr>
            <a:xfrm>
              <a:off x="-3699250" y="1046225"/>
              <a:ext cx="235550" cy="229450"/>
            </a:xfrm>
            <a:custGeom>
              <a:avLst/>
              <a:gdLst/>
              <a:ahLst/>
              <a:cxnLst/>
              <a:rect l="l" t="t" r="r" b="b"/>
              <a:pathLst>
                <a:path w="9422" h="9178" fill="none" extrusionOk="0">
                  <a:moveTo>
                    <a:pt x="9422" y="9177"/>
                  </a:moveTo>
                  <a:cubicBezTo>
                    <a:pt x="9099" y="8025"/>
                    <a:pt x="8286" y="5737"/>
                    <a:pt x="6235" y="3615"/>
                  </a:cubicBezTo>
                  <a:cubicBezTo>
                    <a:pt x="3860" y="1153"/>
                    <a:pt x="1170" y="297"/>
                    <a:pt x="0" y="0"/>
                  </a:cubicBez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2" name="Google Shape;1652;p69"/>
            <p:cNvSpPr/>
            <p:nvPr/>
          </p:nvSpPr>
          <p:spPr>
            <a:xfrm>
              <a:off x="-3853375" y="1156900"/>
              <a:ext cx="295600" cy="282700"/>
            </a:xfrm>
            <a:custGeom>
              <a:avLst/>
              <a:gdLst/>
              <a:ahLst/>
              <a:cxnLst/>
              <a:rect l="l" t="t" r="r" b="b"/>
              <a:pathLst>
                <a:path w="11824" h="11308" fill="none" extrusionOk="0">
                  <a:moveTo>
                    <a:pt x="11823" y="11308"/>
                  </a:moveTo>
                  <a:cubicBezTo>
                    <a:pt x="10968" y="9483"/>
                    <a:pt x="9300" y="6558"/>
                    <a:pt x="6235" y="3868"/>
                  </a:cubicBezTo>
                  <a:cubicBezTo>
                    <a:pt x="3930" y="1860"/>
                    <a:pt x="1642" y="681"/>
                    <a:pt x="1" y="0"/>
                  </a:cubicBez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3" name="Google Shape;1653;p69"/>
            <p:cNvSpPr/>
            <p:nvPr/>
          </p:nvSpPr>
          <p:spPr>
            <a:xfrm>
              <a:off x="-3877150" y="1238325"/>
              <a:ext cx="258675" cy="228775"/>
            </a:xfrm>
            <a:custGeom>
              <a:avLst/>
              <a:gdLst/>
              <a:ahLst/>
              <a:cxnLst/>
              <a:rect l="l" t="t" r="r" b="b"/>
              <a:pathLst>
                <a:path w="10347" h="9151" fill="none" extrusionOk="0">
                  <a:moveTo>
                    <a:pt x="10347" y="9151"/>
                  </a:moveTo>
                  <a:cubicBezTo>
                    <a:pt x="9011" y="7317"/>
                    <a:pt x="7099" y="5100"/>
                    <a:pt x="4444" y="2978"/>
                  </a:cubicBezTo>
                  <a:cubicBezTo>
                    <a:pt x="2881" y="1729"/>
                    <a:pt x="1362" y="751"/>
                    <a:pt x="0" y="0"/>
                  </a:cubicBez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4" name="Google Shape;1654;p69"/>
            <p:cNvSpPr/>
            <p:nvPr/>
          </p:nvSpPr>
          <p:spPr>
            <a:xfrm>
              <a:off x="-3821500" y="1113675"/>
              <a:ext cx="305625" cy="291450"/>
            </a:xfrm>
            <a:custGeom>
              <a:avLst/>
              <a:gdLst/>
              <a:ahLst/>
              <a:cxnLst/>
              <a:rect l="l" t="t" r="r" b="b"/>
              <a:pathLst>
                <a:path w="12225" h="11658" fill="none" extrusionOk="0">
                  <a:moveTo>
                    <a:pt x="1" y="11657"/>
                  </a:moveTo>
                  <a:cubicBezTo>
                    <a:pt x="1581" y="11177"/>
                    <a:pt x="3947" y="10234"/>
                    <a:pt x="6322" y="8322"/>
                  </a:cubicBezTo>
                  <a:cubicBezTo>
                    <a:pt x="10007" y="5353"/>
                    <a:pt x="11596" y="1738"/>
                    <a:pt x="12225" y="1"/>
                  </a:cubicBez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5" name="Google Shape;1655;p69"/>
            <p:cNvSpPr/>
            <p:nvPr/>
          </p:nvSpPr>
          <p:spPr>
            <a:xfrm>
              <a:off x="-3786575" y="1149475"/>
              <a:ext cx="294275" cy="287300"/>
            </a:xfrm>
            <a:custGeom>
              <a:avLst/>
              <a:gdLst/>
              <a:ahLst/>
              <a:cxnLst/>
              <a:rect l="l" t="t" r="r" b="b"/>
              <a:pathLst>
                <a:path w="11771" h="11492" fill="none" extrusionOk="0">
                  <a:moveTo>
                    <a:pt x="1" y="11491"/>
                  </a:moveTo>
                  <a:cubicBezTo>
                    <a:pt x="1206" y="11308"/>
                    <a:pt x="4724" y="10618"/>
                    <a:pt x="7798" y="7588"/>
                  </a:cubicBezTo>
                  <a:cubicBezTo>
                    <a:pt x="10793" y="4628"/>
                    <a:pt x="11561" y="1205"/>
                    <a:pt x="11771" y="0"/>
                  </a:cubicBez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6" name="Google Shape;1656;p69"/>
            <p:cNvSpPr/>
            <p:nvPr/>
          </p:nvSpPr>
          <p:spPr>
            <a:xfrm>
              <a:off x="-3720875" y="1204475"/>
              <a:ext cx="250850" cy="262850"/>
            </a:xfrm>
            <a:custGeom>
              <a:avLst/>
              <a:gdLst/>
              <a:ahLst/>
              <a:cxnLst/>
              <a:rect l="l" t="t" r="r" b="b"/>
              <a:pathLst>
                <a:path w="10034" h="10514" fill="none" extrusionOk="0">
                  <a:moveTo>
                    <a:pt x="1" y="10514"/>
                  </a:moveTo>
                  <a:cubicBezTo>
                    <a:pt x="1075" y="10304"/>
                    <a:pt x="4052" y="9588"/>
                    <a:pt x="6628" y="6934"/>
                  </a:cubicBezTo>
                  <a:cubicBezTo>
                    <a:pt x="9282" y="4192"/>
                    <a:pt x="9876" y="1066"/>
                    <a:pt x="10033" y="1"/>
                  </a:cubicBez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7" name="Google Shape;1657;p69"/>
            <p:cNvSpPr/>
            <p:nvPr/>
          </p:nvSpPr>
          <p:spPr>
            <a:xfrm>
              <a:off x="-3858175" y="1067825"/>
              <a:ext cx="282725" cy="282275"/>
            </a:xfrm>
            <a:custGeom>
              <a:avLst/>
              <a:gdLst/>
              <a:ahLst/>
              <a:cxnLst/>
              <a:rect l="l" t="t" r="r" b="b"/>
              <a:pathLst>
                <a:path w="11309" h="11291" fill="none" extrusionOk="0">
                  <a:moveTo>
                    <a:pt x="1" y="11291"/>
                  </a:moveTo>
                  <a:cubicBezTo>
                    <a:pt x="1817" y="10435"/>
                    <a:pt x="4576" y="8855"/>
                    <a:pt x="7195" y="6052"/>
                  </a:cubicBezTo>
                  <a:cubicBezTo>
                    <a:pt x="9265" y="3843"/>
                    <a:pt x="10540" y="1625"/>
                    <a:pt x="11308" y="1"/>
                  </a:cubicBez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8" name="Google Shape;1658;p69"/>
            <p:cNvSpPr/>
            <p:nvPr/>
          </p:nvSpPr>
          <p:spPr>
            <a:xfrm>
              <a:off x="-3876500" y="1044050"/>
              <a:ext cx="219625" cy="239700"/>
            </a:xfrm>
            <a:custGeom>
              <a:avLst/>
              <a:gdLst/>
              <a:ahLst/>
              <a:cxnLst/>
              <a:rect l="l" t="t" r="r" b="b"/>
              <a:pathLst>
                <a:path w="8785" h="9588" fill="none" extrusionOk="0">
                  <a:moveTo>
                    <a:pt x="0" y="9587"/>
                  </a:moveTo>
                  <a:cubicBezTo>
                    <a:pt x="1650" y="8522"/>
                    <a:pt x="3781" y="6872"/>
                    <a:pt x="5807" y="4445"/>
                  </a:cubicBezTo>
                  <a:cubicBezTo>
                    <a:pt x="7125" y="2855"/>
                    <a:pt x="8086" y="1319"/>
                    <a:pt x="8784" y="0"/>
                  </a:cubicBezTo>
                </a:path>
              </a:pathLst>
            </a:custGeom>
            <a:noFill/>
            <a:ln w="54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9" name="Google Shape;1659;p69"/>
            <p:cNvSpPr/>
            <p:nvPr/>
          </p:nvSpPr>
          <p:spPr>
            <a:xfrm>
              <a:off x="-3187125" y="1122325"/>
              <a:ext cx="586325" cy="1162950"/>
            </a:xfrm>
            <a:custGeom>
              <a:avLst/>
              <a:gdLst/>
              <a:ahLst/>
              <a:cxnLst/>
              <a:rect l="l" t="t" r="r" b="b"/>
              <a:pathLst>
                <a:path w="23453" h="46518" extrusionOk="0">
                  <a:moveTo>
                    <a:pt x="5660" y="1"/>
                  </a:moveTo>
                  <a:cubicBezTo>
                    <a:pt x="3899" y="1"/>
                    <a:pt x="2433" y="1380"/>
                    <a:pt x="2331" y="3156"/>
                  </a:cubicBezTo>
                  <a:lnTo>
                    <a:pt x="104" y="42990"/>
                  </a:lnTo>
                  <a:cubicBezTo>
                    <a:pt x="0" y="44904"/>
                    <a:pt x="1529" y="46517"/>
                    <a:pt x="3454" y="46517"/>
                  </a:cubicBezTo>
                  <a:cubicBezTo>
                    <a:pt x="3470" y="46517"/>
                    <a:pt x="3485" y="46517"/>
                    <a:pt x="3501" y="46517"/>
                  </a:cubicBezTo>
                  <a:lnTo>
                    <a:pt x="19628" y="46255"/>
                  </a:lnTo>
                  <a:cubicBezTo>
                    <a:pt x="21435" y="46229"/>
                    <a:pt x="22894" y="44771"/>
                    <a:pt x="22920" y="42963"/>
                  </a:cubicBezTo>
                  <a:lnTo>
                    <a:pt x="23426" y="3994"/>
                  </a:lnTo>
                  <a:cubicBezTo>
                    <a:pt x="23452" y="2187"/>
                    <a:pt x="22038" y="685"/>
                    <a:pt x="20230" y="606"/>
                  </a:cubicBezTo>
                  <a:lnTo>
                    <a:pt x="5806" y="4"/>
                  </a:lnTo>
                  <a:cubicBezTo>
                    <a:pt x="5757" y="2"/>
                    <a:pt x="5709" y="1"/>
                    <a:pt x="5660" y="1"/>
                  </a:cubicBezTo>
                  <a:close/>
                </a:path>
              </a:pathLst>
            </a:custGeom>
            <a:solidFill>
              <a:srgbClr val="010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0" name="Google Shape;1660;p69"/>
            <p:cNvSpPr/>
            <p:nvPr/>
          </p:nvSpPr>
          <p:spPr>
            <a:xfrm>
              <a:off x="-2719575" y="1375850"/>
              <a:ext cx="116150" cy="127725"/>
            </a:xfrm>
            <a:custGeom>
              <a:avLst/>
              <a:gdLst/>
              <a:ahLst/>
              <a:cxnLst/>
              <a:rect l="l" t="t" r="r" b="b"/>
              <a:pathLst>
                <a:path w="4646" h="5109" extrusionOk="0">
                  <a:moveTo>
                    <a:pt x="4646" y="0"/>
                  </a:moveTo>
                  <a:lnTo>
                    <a:pt x="262" y="44"/>
                  </a:lnTo>
                  <a:lnTo>
                    <a:pt x="0" y="5108"/>
                  </a:lnTo>
                  <a:lnTo>
                    <a:pt x="4585" y="5108"/>
                  </a:lnTo>
                  <a:lnTo>
                    <a:pt x="4646" y="0"/>
                  </a:lnTo>
                  <a:close/>
                </a:path>
              </a:pathLst>
            </a:custGeom>
            <a:solidFill>
              <a:srgbClr val="D9C5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1" name="Google Shape;1661;p69"/>
            <p:cNvSpPr/>
            <p:nvPr/>
          </p:nvSpPr>
          <p:spPr>
            <a:xfrm>
              <a:off x="-3163325" y="1359900"/>
              <a:ext cx="417350" cy="892450"/>
            </a:xfrm>
            <a:custGeom>
              <a:avLst/>
              <a:gdLst/>
              <a:ahLst/>
              <a:cxnLst/>
              <a:rect l="l" t="t" r="r" b="b"/>
              <a:pathLst>
                <a:path w="16694" h="35698" extrusionOk="0">
                  <a:moveTo>
                    <a:pt x="1938" y="1"/>
                  </a:moveTo>
                  <a:lnTo>
                    <a:pt x="95" y="32744"/>
                  </a:lnTo>
                  <a:cubicBezTo>
                    <a:pt x="1" y="34355"/>
                    <a:pt x="1294" y="35697"/>
                    <a:pt x="2894" y="35697"/>
                  </a:cubicBezTo>
                  <a:cubicBezTo>
                    <a:pt x="2924" y="35697"/>
                    <a:pt x="2955" y="35697"/>
                    <a:pt x="2985" y="35696"/>
                  </a:cubicBezTo>
                  <a:lnTo>
                    <a:pt x="16004" y="35242"/>
                  </a:lnTo>
                  <a:lnTo>
                    <a:pt x="16694" y="394"/>
                  </a:lnTo>
                  <a:lnTo>
                    <a:pt x="1938" y="1"/>
                  </a:ln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2" name="Google Shape;1662;p69"/>
            <p:cNvSpPr/>
            <p:nvPr/>
          </p:nvSpPr>
          <p:spPr>
            <a:xfrm>
              <a:off x="-3158775" y="1394625"/>
              <a:ext cx="412150" cy="742850"/>
            </a:xfrm>
            <a:custGeom>
              <a:avLst/>
              <a:gdLst/>
              <a:ahLst/>
              <a:cxnLst/>
              <a:rect l="l" t="t" r="r" b="b"/>
              <a:pathLst>
                <a:path w="16486" h="29714" extrusionOk="0">
                  <a:moveTo>
                    <a:pt x="16486" y="0"/>
                  </a:moveTo>
                  <a:lnTo>
                    <a:pt x="1092" y="10434"/>
                  </a:lnTo>
                  <a:lnTo>
                    <a:pt x="1" y="29714"/>
                  </a:lnTo>
                  <a:lnTo>
                    <a:pt x="16233" y="17472"/>
                  </a:lnTo>
                  <a:lnTo>
                    <a:pt x="16486" y="0"/>
                  </a:lnTo>
                  <a:close/>
                </a:path>
              </a:pathLst>
            </a:custGeom>
            <a:solidFill>
              <a:srgbClr val="B22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3" name="Google Shape;1663;p69"/>
            <p:cNvSpPr/>
            <p:nvPr/>
          </p:nvSpPr>
          <p:spPr>
            <a:xfrm>
              <a:off x="-3066225" y="1443500"/>
              <a:ext cx="230975" cy="726725"/>
            </a:xfrm>
            <a:custGeom>
              <a:avLst/>
              <a:gdLst/>
              <a:ahLst/>
              <a:cxnLst/>
              <a:rect l="l" t="t" r="r" b="b"/>
              <a:pathLst>
                <a:path w="9239" h="29069" extrusionOk="0">
                  <a:moveTo>
                    <a:pt x="1249" y="1"/>
                  </a:moveTo>
                  <a:lnTo>
                    <a:pt x="1" y="29069"/>
                  </a:lnTo>
                  <a:lnTo>
                    <a:pt x="8357" y="28824"/>
                  </a:lnTo>
                  <a:lnTo>
                    <a:pt x="9239" y="211"/>
                  </a:lnTo>
                  <a:lnTo>
                    <a:pt x="1249" y="1"/>
                  </a:lnTo>
                  <a:close/>
                </a:path>
              </a:pathLst>
            </a:custGeom>
            <a:solidFill>
              <a:srgbClr val="010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4" name="Google Shape;1664;p69"/>
            <p:cNvSpPr/>
            <p:nvPr/>
          </p:nvSpPr>
          <p:spPr>
            <a:xfrm>
              <a:off x="-2933725" y="1774450"/>
              <a:ext cx="88450" cy="51975"/>
            </a:xfrm>
            <a:custGeom>
              <a:avLst/>
              <a:gdLst/>
              <a:ahLst/>
              <a:cxnLst/>
              <a:rect l="l" t="t" r="r" b="b"/>
              <a:pathLst>
                <a:path w="3538" h="2079" extrusionOk="0">
                  <a:moveTo>
                    <a:pt x="3537" y="0"/>
                  </a:moveTo>
                  <a:cubicBezTo>
                    <a:pt x="3424" y="96"/>
                    <a:pt x="3258" y="218"/>
                    <a:pt x="3048" y="349"/>
                  </a:cubicBezTo>
                  <a:cubicBezTo>
                    <a:pt x="1607" y="1231"/>
                    <a:pt x="1" y="1013"/>
                    <a:pt x="1" y="1092"/>
                  </a:cubicBezTo>
                  <a:cubicBezTo>
                    <a:pt x="1" y="1170"/>
                    <a:pt x="1450" y="1022"/>
                    <a:pt x="2917" y="1755"/>
                  </a:cubicBezTo>
                  <a:cubicBezTo>
                    <a:pt x="3153" y="1869"/>
                    <a:pt x="3345" y="1982"/>
                    <a:pt x="3476" y="2078"/>
                  </a:cubicBezTo>
                  <a:cubicBezTo>
                    <a:pt x="3493" y="1380"/>
                    <a:pt x="3520" y="690"/>
                    <a:pt x="353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5" name="Google Shape;1665;p69"/>
            <p:cNvSpPr/>
            <p:nvPr/>
          </p:nvSpPr>
          <p:spPr>
            <a:xfrm>
              <a:off x="-3051600" y="1756550"/>
              <a:ext cx="116825" cy="76200"/>
            </a:xfrm>
            <a:custGeom>
              <a:avLst/>
              <a:gdLst/>
              <a:ahLst/>
              <a:cxnLst/>
              <a:rect l="l" t="t" r="r" b="b"/>
              <a:pathLst>
                <a:path w="4673" h="3048" extrusionOk="0">
                  <a:moveTo>
                    <a:pt x="97" y="0"/>
                  </a:moveTo>
                  <a:cubicBezTo>
                    <a:pt x="62" y="1013"/>
                    <a:pt x="36" y="2035"/>
                    <a:pt x="1" y="3047"/>
                  </a:cubicBezTo>
                  <a:cubicBezTo>
                    <a:pt x="184" y="2908"/>
                    <a:pt x="437" y="2724"/>
                    <a:pt x="769" y="2541"/>
                  </a:cubicBezTo>
                  <a:cubicBezTo>
                    <a:pt x="1966" y="1886"/>
                    <a:pt x="3248" y="1797"/>
                    <a:pt x="4003" y="1797"/>
                  </a:cubicBezTo>
                  <a:cubicBezTo>
                    <a:pt x="4285" y="1797"/>
                    <a:pt x="4494" y="1809"/>
                    <a:pt x="4598" y="1809"/>
                  </a:cubicBezTo>
                  <a:cubicBezTo>
                    <a:pt x="4646" y="1809"/>
                    <a:pt x="4672" y="1807"/>
                    <a:pt x="4672" y="1799"/>
                  </a:cubicBezTo>
                  <a:cubicBezTo>
                    <a:pt x="4672" y="1729"/>
                    <a:pt x="2472" y="2008"/>
                    <a:pt x="856" y="760"/>
                  </a:cubicBezTo>
                  <a:cubicBezTo>
                    <a:pt x="516" y="498"/>
                    <a:pt x="263" y="218"/>
                    <a:pt x="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6" name="Google Shape;1666;p69"/>
            <p:cNvSpPr/>
            <p:nvPr/>
          </p:nvSpPr>
          <p:spPr>
            <a:xfrm>
              <a:off x="-3012075" y="1559800"/>
              <a:ext cx="146700" cy="133450"/>
            </a:xfrm>
            <a:custGeom>
              <a:avLst/>
              <a:gdLst/>
              <a:ahLst/>
              <a:cxnLst/>
              <a:rect l="l" t="t" r="r" b="b"/>
              <a:pathLst>
                <a:path w="5868" h="5338" extrusionOk="0">
                  <a:moveTo>
                    <a:pt x="2935" y="0"/>
                  </a:moveTo>
                  <a:cubicBezTo>
                    <a:pt x="1723" y="0"/>
                    <a:pt x="632" y="829"/>
                    <a:pt x="341" y="2055"/>
                  </a:cubicBezTo>
                  <a:cubicBezTo>
                    <a:pt x="0" y="3487"/>
                    <a:pt x="891" y="4928"/>
                    <a:pt x="2323" y="5268"/>
                  </a:cubicBezTo>
                  <a:cubicBezTo>
                    <a:pt x="2526" y="5315"/>
                    <a:pt x="2730" y="5338"/>
                    <a:pt x="2931" y="5338"/>
                  </a:cubicBezTo>
                  <a:cubicBezTo>
                    <a:pt x="4142" y="5338"/>
                    <a:pt x="5243" y="4514"/>
                    <a:pt x="5527" y="3286"/>
                  </a:cubicBezTo>
                  <a:cubicBezTo>
                    <a:pt x="5868" y="1854"/>
                    <a:pt x="4986" y="413"/>
                    <a:pt x="3554" y="73"/>
                  </a:cubicBezTo>
                  <a:cubicBezTo>
                    <a:pt x="3346" y="24"/>
                    <a:pt x="3139" y="0"/>
                    <a:pt x="29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7" name="Google Shape;1667;p69"/>
            <p:cNvSpPr/>
            <p:nvPr/>
          </p:nvSpPr>
          <p:spPr>
            <a:xfrm>
              <a:off x="-3032375" y="1926325"/>
              <a:ext cx="136225" cy="133500"/>
            </a:xfrm>
            <a:custGeom>
              <a:avLst/>
              <a:gdLst/>
              <a:ahLst/>
              <a:cxnLst/>
              <a:rect l="l" t="t" r="r" b="b"/>
              <a:pathLst>
                <a:path w="5449" h="5340" extrusionOk="0">
                  <a:moveTo>
                    <a:pt x="2732" y="1"/>
                  </a:moveTo>
                  <a:cubicBezTo>
                    <a:pt x="1299" y="1"/>
                    <a:pt x="112" y="1126"/>
                    <a:pt x="61" y="2569"/>
                  </a:cubicBezTo>
                  <a:cubicBezTo>
                    <a:pt x="0" y="4045"/>
                    <a:pt x="1153" y="5276"/>
                    <a:pt x="2620" y="5337"/>
                  </a:cubicBezTo>
                  <a:cubicBezTo>
                    <a:pt x="2652" y="5338"/>
                    <a:pt x="2685" y="5339"/>
                    <a:pt x="2717" y="5339"/>
                  </a:cubicBezTo>
                  <a:cubicBezTo>
                    <a:pt x="4149" y="5339"/>
                    <a:pt x="5336" y="4213"/>
                    <a:pt x="5388" y="2770"/>
                  </a:cubicBezTo>
                  <a:cubicBezTo>
                    <a:pt x="5449" y="1303"/>
                    <a:pt x="4296" y="63"/>
                    <a:pt x="2829" y="2"/>
                  </a:cubicBezTo>
                  <a:cubicBezTo>
                    <a:pt x="2797" y="1"/>
                    <a:pt x="2764" y="1"/>
                    <a:pt x="27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8" name="Google Shape;1668;p69"/>
            <p:cNvSpPr/>
            <p:nvPr/>
          </p:nvSpPr>
          <p:spPr>
            <a:xfrm>
              <a:off x="-3134550" y="1121450"/>
              <a:ext cx="532225" cy="204200"/>
            </a:xfrm>
            <a:custGeom>
              <a:avLst/>
              <a:gdLst/>
              <a:ahLst/>
              <a:cxnLst/>
              <a:rect l="l" t="t" r="r" b="b"/>
              <a:pathLst>
                <a:path w="21289" h="8168" extrusionOk="0">
                  <a:moveTo>
                    <a:pt x="2570" y="0"/>
                  </a:moveTo>
                  <a:cubicBezTo>
                    <a:pt x="1369" y="0"/>
                    <a:pt x="365" y="938"/>
                    <a:pt x="298" y="2152"/>
                  </a:cubicBezTo>
                  <a:lnTo>
                    <a:pt x="1" y="7190"/>
                  </a:lnTo>
                  <a:lnTo>
                    <a:pt x="21245" y="8168"/>
                  </a:lnTo>
                  <a:lnTo>
                    <a:pt x="21280" y="3173"/>
                  </a:lnTo>
                  <a:cubicBezTo>
                    <a:pt x="21288" y="1951"/>
                    <a:pt x="20337" y="938"/>
                    <a:pt x="19114" y="877"/>
                  </a:cubicBezTo>
                  <a:lnTo>
                    <a:pt x="2699" y="4"/>
                  </a:lnTo>
                  <a:cubicBezTo>
                    <a:pt x="2656" y="1"/>
                    <a:pt x="2613" y="0"/>
                    <a:pt x="2570" y="0"/>
                  </a:cubicBezTo>
                  <a:close/>
                </a:path>
              </a:pathLst>
            </a:custGeom>
            <a:solidFill>
              <a:srgbClr val="010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9" name="Google Shape;1669;p69"/>
            <p:cNvSpPr/>
            <p:nvPr/>
          </p:nvSpPr>
          <p:spPr>
            <a:xfrm>
              <a:off x="-3120575" y="1129175"/>
              <a:ext cx="495975" cy="195600"/>
            </a:xfrm>
            <a:custGeom>
              <a:avLst/>
              <a:gdLst/>
              <a:ahLst/>
              <a:cxnLst/>
              <a:rect l="l" t="t" r="r" b="b"/>
              <a:pathLst>
                <a:path w="19839" h="7824" fill="none" extrusionOk="0">
                  <a:moveTo>
                    <a:pt x="19839" y="7824"/>
                  </a:moveTo>
                  <a:lnTo>
                    <a:pt x="15298" y="393"/>
                  </a:lnTo>
                  <a:lnTo>
                    <a:pt x="11998" y="7431"/>
                  </a:lnTo>
                  <a:lnTo>
                    <a:pt x="7457" y="0"/>
                  </a:lnTo>
                  <a:lnTo>
                    <a:pt x="4157" y="7047"/>
                  </a:lnTo>
                  <a:lnTo>
                    <a:pt x="1" y="716"/>
                  </a:lnTo>
                </a:path>
              </a:pathLst>
            </a:custGeom>
            <a:noFill/>
            <a:ln w="28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0" name="Google Shape;1670;p69"/>
            <p:cNvSpPr/>
            <p:nvPr/>
          </p:nvSpPr>
          <p:spPr>
            <a:xfrm>
              <a:off x="-3134550" y="1124375"/>
              <a:ext cx="531125" cy="201275"/>
            </a:xfrm>
            <a:custGeom>
              <a:avLst/>
              <a:gdLst/>
              <a:ahLst/>
              <a:cxnLst/>
              <a:rect l="l" t="t" r="r" b="b"/>
              <a:pathLst>
                <a:path w="21245" h="8051" fill="none" extrusionOk="0">
                  <a:moveTo>
                    <a:pt x="19944" y="961"/>
                  </a:moveTo>
                  <a:lnTo>
                    <a:pt x="16477" y="7824"/>
                  </a:lnTo>
                  <a:lnTo>
                    <a:pt x="11937" y="393"/>
                  </a:lnTo>
                  <a:lnTo>
                    <a:pt x="8636" y="7431"/>
                  </a:lnTo>
                  <a:lnTo>
                    <a:pt x="4096" y="0"/>
                  </a:lnTo>
                  <a:lnTo>
                    <a:pt x="1" y="7073"/>
                  </a:lnTo>
                  <a:lnTo>
                    <a:pt x="21245" y="8051"/>
                  </a:lnTo>
                </a:path>
              </a:pathLst>
            </a:custGeom>
            <a:noFill/>
            <a:ln w="285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1" name="Google Shape;1671;p69"/>
            <p:cNvSpPr/>
            <p:nvPr/>
          </p:nvSpPr>
          <p:spPr>
            <a:xfrm>
              <a:off x="-2501275" y="1787975"/>
              <a:ext cx="421750" cy="790225"/>
            </a:xfrm>
            <a:custGeom>
              <a:avLst/>
              <a:gdLst/>
              <a:ahLst/>
              <a:cxnLst/>
              <a:rect l="l" t="t" r="r" b="b"/>
              <a:pathLst>
                <a:path w="16870" h="31609" extrusionOk="0">
                  <a:moveTo>
                    <a:pt x="6540" y="0"/>
                  </a:moveTo>
                  <a:lnTo>
                    <a:pt x="0" y="29540"/>
                  </a:lnTo>
                  <a:lnTo>
                    <a:pt x="4820" y="31609"/>
                  </a:lnTo>
                  <a:lnTo>
                    <a:pt x="16869" y="4052"/>
                  </a:lnTo>
                  <a:lnTo>
                    <a:pt x="6540" y="0"/>
                  </a:lnTo>
                  <a:close/>
                </a:path>
              </a:pathLst>
            </a:custGeom>
            <a:solidFill>
              <a:srgbClr val="010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2" name="Google Shape;1672;p69"/>
            <p:cNvSpPr/>
            <p:nvPr/>
          </p:nvSpPr>
          <p:spPr>
            <a:xfrm>
              <a:off x="-2493425" y="2463375"/>
              <a:ext cx="139725" cy="82525"/>
            </a:xfrm>
            <a:custGeom>
              <a:avLst/>
              <a:gdLst/>
              <a:ahLst/>
              <a:cxnLst/>
              <a:rect l="l" t="t" r="r" b="b"/>
              <a:pathLst>
                <a:path w="5589" h="3301" extrusionOk="0">
                  <a:moveTo>
                    <a:pt x="236" y="0"/>
                  </a:moveTo>
                  <a:lnTo>
                    <a:pt x="0" y="1074"/>
                  </a:lnTo>
                  <a:lnTo>
                    <a:pt x="5073" y="3301"/>
                  </a:lnTo>
                  <a:lnTo>
                    <a:pt x="5589" y="2122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rgbClr val="B22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3" name="Google Shape;1673;p69"/>
            <p:cNvSpPr/>
            <p:nvPr/>
          </p:nvSpPr>
          <p:spPr>
            <a:xfrm>
              <a:off x="-2363325" y="1649800"/>
              <a:ext cx="389675" cy="279225"/>
            </a:xfrm>
            <a:custGeom>
              <a:avLst/>
              <a:gdLst/>
              <a:ahLst/>
              <a:cxnLst/>
              <a:rect l="l" t="t" r="r" b="b"/>
              <a:pathLst>
                <a:path w="15587" h="11169" extrusionOk="0">
                  <a:moveTo>
                    <a:pt x="0" y="0"/>
                  </a:moveTo>
                  <a:lnTo>
                    <a:pt x="9" y="6593"/>
                  </a:lnTo>
                  <a:lnTo>
                    <a:pt x="11622" y="11168"/>
                  </a:lnTo>
                  <a:lnTo>
                    <a:pt x="15586" y="5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4" name="Google Shape;1674;p69"/>
            <p:cNvSpPr/>
            <p:nvPr/>
          </p:nvSpPr>
          <p:spPr>
            <a:xfrm>
              <a:off x="-2363325" y="1536075"/>
              <a:ext cx="402325" cy="256075"/>
            </a:xfrm>
            <a:custGeom>
              <a:avLst/>
              <a:gdLst/>
              <a:ahLst/>
              <a:cxnLst/>
              <a:rect l="l" t="t" r="r" b="b"/>
              <a:pathLst>
                <a:path w="16093" h="10243" extrusionOk="0">
                  <a:moveTo>
                    <a:pt x="2236" y="0"/>
                  </a:moveTo>
                  <a:lnTo>
                    <a:pt x="0" y="4549"/>
                  </a:lnTo>
                  <a:lnTo>
                    <a:pt x="15586" y="10242"/>
                  </a:lnTo>
                  <a:lnTo>
                    <a:pt x="16093" y="6252"/>
                  </a:lnTo>
                  <a:lnTo>
                    <a:pt x="2236" y="0"/>
                  </a:lnTo>
                  <a:close/>
                </a:path>
              </a:pathLst>
            </a:custGeom>
            <a:solidFill>
              <a:srgbClr val="2944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5" name="Google Shape;1675;p69"/>
            <p:cNvSpPr/>
            <p:nvPr/>
          </p:nvSpPr>
          <p:spPr>
            <a:xfrm>
              <a:off x="-2310075" y="799375"/>
              <a:ext cx="503850" cy="925425"/>
            </a:xfrm>
            <a:custGeom>
              <a:avLst/>
              <a:gdLst/>
              <a:ahLst/>
              <a:cxnLst/>
              <a:rect l="l" t="t" r="r" b="b"/>
              <a:pathLst>
                <a:path w="20154" h="37017" extrusionOk="0">
                  <a:moveTo>
                    <a:pt x="14684" y="1"/>
                  </a:moveTo>
                  <a:cubicBezTo>
                    <a:pt x="12702" y="1"/>
                    <a:pt x="10805" y="1086"/>
                    <a:pt x="9824" y="2907"/>
                  </a:cubicBezTo>
                  <a:lnTo>
                    <a:pt x="1" y="32612"/>
                  </a:lnTo>
                  <a:cubicBezTo>
                    <a:pt x="1197" y="33686"/>
                    <a:pt x="3450" y="35414"/>
                    <a:pt x="6750" y="36357"/>
                  </a:cubicBezTo>
                  <a:cubicBezTo>
                    <a:pt x="8562" y="36878"/>
                    <a:pt x="10195" y="37017"/>
                    <a:pt x="11474" y="37017"/>
                  </a:cubicBezTo>
                  <a:cubicBezTo>
                    <a:pt x="11717" y="37017"/>
                    <a:pt x="11947" y="37012"/>
                    <a:pt x="12164" y="37004"/>
                  </a:cubicBezTo>
                  <a:cubicBezTo>
                    <a:pt x="14827" y="26465"/>
                    <a:pt x="17490" y="15934"/>
                    <a:pt x="20153" y="5404"/>
                  </a:cubicBezTo>
                  <a:cubicBezTo>
                    <a:pt x="20101" y="2933"/>
                    <a:pt x="18407" y="785"/>
                    <a:pt x="16041" y="174"/>
                  </a:cubicBezTo>
                  <a:cubicBezTo>
                    <a:pt x="15591" y="57"/>
                    <a:pt x="15135" y="1"/>
                    <a:pt x="14684" y="1"/>
                  </a:cubicBezTo>
                  <a:close/>
                </a:path>
              </a:pathLst>
            </a:custGeom>
            <a:solidFill>
              <a:srgbClr val="010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6" name="Google Shape;1676;p69"/>
            <p:cNvSpPr/>
            <p:nvPr/>
          </p:nvSpPr>
          <p:spPr>
            <a:xfrm>
              <a:off x="-2199400" y="800200"/>
              <a:ext cx="294275" cy="900475"/>
            </a:xfrm>
            <a:custGeom>
              <a:avLst/>
              <a:gdLst/>
              <a:ahLst/>
              <a:cxnLst/>
              <a:rect l="l" t="t" r="r" b="b"/>
              <a:pathLst>
                <a:path w="11771" h="36019" extrusionOk="0">
                  <a:moveTo>
                    <a:pt x="10837" y="1"/>
                  </a:moveTo>
                  <a:lnTo>
                    <a:pt x="1" y="35477"/>
                  </a:lnTo>
                  <a:lnTo>
                    <a:pt x="1345" y="36019"/>
                  </a:lnTo>
                  <a:lnTo>
                    <a:pt x="11771" y="184"/>
                  </a:lnTo>
                  <a:cubicBezTo>
                    <a:pt x="11596" y="132"/>
                    <a:pt x="11413" y="88"/>
                    <a:pt x="11203" y="53"/>
                  </a:cubicBezTo>
                  <a:cubicBezTo>
                    <a:pt x="11072" y="27"/>
                    <a:pt x="10950" y="10"/>
                    <a:pt x="10837" y="1"/>
                  </a:cubicBez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7" name="Google Shape;1677;p69"/>
            <p:cNvSpPr/>
            <p:nvPr/>
          </p:nvSpPr>
          <p:spPr>
            <a:xfrm>
              <a:off x="-4036725" y="2239175"/>
              <a:ext cx="1183375" cy="1778450"/>
            </a:xfrm>
            <a:custGeom>
              <a:avLst/>
              <a:gdLst/>
              <a:ahLst/>
              <a:cxnLst/>
              <a:rect l="l" t="t" r="r" b="b"/>
              <a:pathLst>
                <a:path w="47335" h="71138" extrusionOk="0">
                  <a:moveTo>
                    <a:pt x="47334" y="1"/>
                  </a:moveTo>
                  <a:lnTo>
                    <a:pt x="6855" y="1424"/>
                  </a:lnTo>
                  <a:cubicBezTo>
                    <a:pt x="245" y="20852"/>
                    <a:pt x="0" y="55630"/>
                    <a:pt x="15106" y="71137"/>
                  </a:cubicBezTo>
                  <a:lnTo>
                    <a:pt x="37136" y="66771"/>
                  </a:lnTo>
                  <a:lnTo>
                    <a:pt x="47334" y="1"/>
                  </a:lnTo>
                  <a:close/>
                </a:path>
              </a:pathLst>
            </a:custGeom>
            <a:solidFill>
              <a:srgbClr val="D9C5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8" name="Google Shape;1678;p69"/>
            <p:cNvSpPr/>
            <p:nvPr/>
          </p:nvSpPr>
          <p:spPr>
            <a:xfrm>
              <a:off x="-3998975" y="2264725"/>
              <a:ext cx="446650" cy="1670150"/>
            </a:xfrm>
            <a:custGeom>
              <a:avLst/>
              <a:gdLst/>
              <a:ahLst/>
              <a:cxnLst/>
              <a:rect l="l" t="t" r="r" b="b"/>
              <a:pathLst>
                <a:path w="17866" h="66806" fill="none" extrusionOk="0">
                  <a:moveTo>
                    <a:pt x="17866" y="0"/>
                  </a:moveTo>
                  <a:cubicBezTo>
                    <a:pt x="16207" y="4654"/>
                    <a:pt x="14242" y="11788"/>
                    <a:pt x="14259" y="20528"/>
                  </a:cubicBezTo>
                  <a:cubicBezTo>
                    <a:pt x="14268" y="27828"/>
                    <a:pt x="15674" y="31818"/>
                    <a:pt x="16442" y="37703"/>
                  </a:cubicBezTo>
                  <a:cubicBezTo>
                    <a:pt x="17298" y="44287"/>
                    <a:pt x="17438" y="53770"/>
                    <a:pt x="13963" y="65976"/>
                  </a:cubicBezTo>
                  <a:cubicBezTo>
                    <a:pt x="13762" y="66684"/>
                    <a:pt x="12801" y="66806"/>
                    <a:pt x="12435" y="66160"/>
                  </a:cubicBezTo>
                  <a:cubicBezTo>
                    <a:pt x="12050" y="65479"/>
                    <a:pt x="11666" y="64780"/>
                    <a:pt x="11299" y="64073"/>
                  </a:cubicBezTo>
                  <a:cubicBezTo>
                    <a:pt x="1" y="42418"/>
                    <a:pt x="2454" y="18398"/>
                    <a:pt x="7187" y="341"/>
                  </a:cubicBez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9" name="Google Shape;1679;p69"/>
            <p:cNvSpPr/>
            <p:nvPr/>
          </p:nvSpPr>
          <p:spPr>
            <a:xfrm>
              <a:off x="-3953125" y="2261875"/>
              <a:ext cx="366100" cy="1552950"/>
            </a:xfrm>
            <a:custGeom>
              <a:avLst/>
              <a:gdLst/>
              <a:ahLst/>
              <a:cxnLst/>
              <a:rect l="l" t="t" r="r" b="b"/>
              <a:pathLst>
                <a:path w="14644" h="62118" fill="none" extrusionOk="0">
                  <a:moveTo>
                    <a:pt x="7972" y="359"/>
                  </a:moveTo>
                  <a:cubicBezTo>
                    <a:pt x="4576" y="10531"/>
                    <a:pt x="0" y="29636"/>
                    <a:pt x="6357" y="50906"/>
                  </a:cubicBezTo>
                  <a:cubicBezTo>
                    <a:pt x="7501" y="54722"/>
                    <a:pt x="8872" y="58206"/>
                    <a:pt x="10356" y="61367"/>
                  </a:cubicBezTo>
                  <a:cubicBezTo>
                    <a:pt x="10705" y="62118"/>
                    <a:pt x="11832" y="61943"/>
                    <a:pt x="11928" y="61113"/>
                  </a:cubicBezTo>
                  <a:cubicBezTo>
                    <a:pt x="12879" y="53010"/>
                    <a:pt x="12827" y="46427"/>
                    <a:pt x="12591" y="41843"/>
                  </a:cubicBezTo>
                  <a:cubicBezTo>
                    <a:pt x="12024" y="30710"/>
                    <a:pt x="10068" y="25174"/>
                    <a:pt x="11107" y="15124"/>
                  </a:cubicBezTo>
                  <a:cubicBezTo>
                    <a:pt x="11797" y="8532"/>
                    <a:pt x="13430" y="3284"/>
                    <a:pt x="14643" y="1"/>
                  </a:cubicBez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0" name="Google Shape;1680;p69"/>
            <p:cNvSpPr/>
            <p:nvPr/>
          </p:nvSpPr>
          <p:spPr>
            <a:xfrm>
              <a:off x="-3857300" y="2266900"/>
              <a:ext cx="215250" cy="1356475"/>
            </a:xfrm>
            <a:custGeom>
              <a:avLst/>
              <a:gdLst/>
              <a:ahLst/>
              <a:cxnLst/>
              <a:rect l="l" t="t" r="r" b="b"/>
              <a:pathLst>
                <a:path w="8610" h="54259" fill="none" extrusionOk="0">
                  <a:moveTo>
                    <a:pt x="8610" y="1"/>
                  </a:moveTo>
                  <a:cubicBezTo>
                    <a:pt x="5702" y="7894"/>
                    <a:pt x="4978" y="14355"/>
                    <a:pt x="4838" y="18704"/>
                  </a:cubicBezTo>
                  <a:cubicBezTo>
                    <a:pt x="4611" y="25741"/>
                    <a:pt x="5833" y="29452"/>
                    <a:pt x="6488" y="39450"/>
                  </a:cubicBezTo>
                  <a:cubicBezTo>
                    <a:pt x="6864" y="45152"/>
                    <a:pt x="6864" y="50015"/>
                    <a:pt x="6768" y="53613"/>
                  </a:cubicBezTo>
                  <a:cubicBezTo>
                    <a:pt x="6750" y="54154"/>
                    <a:pt x="5990" y="54259"/>
                    <a:pt x="5825" y="53752"/>
                  </a:cubicBezTo>
                  <a:cubicBezTo>
                    <a:pt x="4384" y="49430"/>
                    <a:pt x="3092" y="44410"/>
                    <a:pt x="2306" y="38778"/>
                  </a:cubicBezTo>
                  <a:cubicBezTo>
                    <a:pt x="1" y="22240"/>
                    <a:pt x="3144" y="8462"/>
                    <a:pt x="5877" y="53"/>
                  </a:cubicBez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1" name="Google Shape;1681;p69"/>
            <p:cNvSpPr/>
            <p:nvPr/>
          </p:nvSpPr>
          <p:spPr>
            <a:xfrm>
              <a:off x="-3829150" y="2178275"/>
              <a:ext cx="2114175" cy="1839350"/>
            </a:xfrm>
            <a:custGeom>
              <a:avLst/>
              <a:gdLst/>
              <a:ahLst/>
              <a:cxnLst/>
              <a:rect l="l" t="t" r="r" b="b"/>
              <a:pathLst>
                <a:path w="84567" h="73574" extrusionOk="0">
                  <a:moveTo>
                    <a:pt x="13902" y="1"/>
                  </a:moveTo>
                  <a:lnTo>
                    <a:pt x="13902" y="1"/>
                  </a:lnTo>
                  <a:cubicBezTo>
                    <a:pt x="1" y="27758"/>
                    <a:pt x="21882" y="53560"/>
                    <a:pt x="6803" y="73573"/>
                  </a:cubicBezTo>
                  <a:cubicBezTo>
                    <a:pt x="27523" y="73014"/>
                    <a:pt x="48208" y="71024"/>
                    <a:pt x="68648" y="67609"/>
                  </a:cubicBezTo>
                  <a:cubicBezTo>
                    <a:pt x="84566" y="47518"/>
                    <a:pt x="62982" y="24990"/>
                    <a:pt x="77074" y="280"/>
                  </a:cubicBezTo>
                  <a:lnTo>
                    <a:pt x="13902" y="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2" name="Google Shape;1682;p69"/>
            <p:cNvSpPr/>
            <p:nvPr/>
          </p:nvSpPr>
          <p:spPr>
            <a:xfrm>
              <a:off x="-3536625" y="2229575"/>
              <a:ext cx="1532850" cy="517600"/>
            </a:xfrm>
            <a:custGeom>
              <a:avLst/>
              <a:gdLst/>
              <a:ahLst/>
              <a:cxnLst/>
              <a:rect l="l" t="t" r="r" b="b"/>
              <a:pathLst>
                <a:path w="61314" h="20704" extrusionOk="0">
                  <a:moveTo>
                    <a:pt x="61313" y="1"/>
                  </a:moveTo>
                  <a:lnTo>
                    <a:pt x="61313" y="1"/>
                  </a:lnTo>
                  <a:cubicBezTo>
                    <a:pt x="42383" y="97"/>
                    <a:pt x="23444" y="184"/>
                    <a:pt x="4506" y="271"/>
                  </a:cubicBezTo>
                  <a:cubicBezTo>
                    <a:pt x="3301" y="2245"/>
                    <a:pt x="1607" y="5563"/>
                    <a:pt x="821" y="10016"/>
                  </a:cubicBezTo>
                  <a:cubicBezTo>
                    <a:pt x="0" y="14609"/>
                    <a:pt x="507" y="18424"/>
                    <a:pt x="987" y="20703"/>
                  </a:cubicBezTo>
                  <a:cubicBezTo>
                    <a:pt x="19725" y="20529"/>
                    <a:pt x="38454" y="20345"/>
                    <a:pt x="57183" y="20171"/>
                  </a:cubicBezTo>
                  <a:cubicBezTo>
                    <a:pt x="57183" y="17612"/>
                    <a:pt x="57384" y="14600"/>
                    <a:pt x="57969" y="11282"/>
                  </a:cubicBezTo>
                  <a:cubicBezTo>
                    <a:pt x="58772" y="6741"/>
                    <a:pt x="60065" y="2934"/>
                    <a:pt x="61313" y="1"/>
                  </a:cubicBez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3" name="Google Shape;1683;p69"/>
            <p:cNvSpPr/>
            <p:nvPr/>
          </p:nvSpPr>
          <p:spPr>
            <a:xfrm>
              <a:off x="-3514575" y="2816550"/>
              <a:ext cx="936900" cy="788925"/>
            </a:xfrm>
            <a:custGeom>
              <a:avLst/>
              <a:gdLst/>
              <a:ahLst/>
              <a:cxnLst/>
              <a:rect l="l" t="t" r="r" b="b"/>
              <a:pathLst>
                <a:path w="37476" h="31557" extrusionOk="0">
                  <a:moveTo>
                    <a:pt x="33896" y="1"/>
                  </a:moveTo>
                  <a:lnTo>
                    <a:pt x="0" y="237"/>
                  </a:lnTo>
                  <a:cubicBezTo>
                    <a:pt x="664" y="5196"/>
                    <a:pt x="1249" y="9230"/>
                    <a:pt x="1659" y="12007"/>
                  </a:cubicBezTo>
                  <a:cubicBezTo>
                    <a:pt x="2462" y="17482"/>
                    <a:pt x="2960" y="20485"/>
                    <a:pt x="3362" y="25139"/>
                  </a:cubicBezTo>
                  <a:cubicBezTo>
                    <a:pt x="3589" y="27767"/>
                    <a:pt x="3702" y="29933"/>
                    <a:pt x="3755" y="31391"/>
                  </a:cubicBezTo>
                  <a:cubicBezTo>
                    <a:pt x="14669" y="31443"/>
                    <a:pt x="25575" y="31504"/>
                    <a:pt x="36481" y="31557"/>
                  </a:cubicBezTo>
                  <a:cubicBezTo>
                    <a:pt x="36935" y="29776"/>
                    <a:pt x="37476" y="26955"/>
                    <a:pt x="37380" y="23498"/>
                  </a:cubicBezTo>
                  <a:cubicBezTo>
                    <a:pt x="37231" y="18599"/>
                    <a:pt x="35896" y="16102"/>
                    <a:pt x="34856" y="10444"/>
                  </a:cubicBezTo>
                  <a:cubicBezTo>
                    <a:pt x="34420" y="8060"/>
                    <a:pt x="33922" y="4498"/>
                    <a:pt x="33896" y="1"/>
                  </a:cubicBezTo>
                  <a:close/>
                </a:path>
              </a:pathLst>
            </a:custGeom>
            <a:solidFill>
              <a:srgbClr val="B22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4" name="Google Shape;1684;p69"/>
            <p:cNvSpPr/>
            <p:nvPr/>
          </p:nvSpPr>
          <p:spPr>
            <a:xfrm>
              <a:off x="-3352825" y="2886200"/>
              <a:ext cx="630875" cy="630875"/>
            </a:xfrm>
            <a:custGeom>
              <a:avLst/>
              <a:gdLst/>
              <a:ahLst/>
              <a:cxnLst/>
              <a:rect l="l" t="t" r="r" b="b"/>
              <a:pathLst>
                <a:path w="25235" h="25235" fill="none" extrusionOk="0">
                  <a:moveTo>
                    <a:pt x="20746" y="4488"/>
                  </a:moveTo>
                  <a:cubicBezTo>
                    <a:pt x="25234" y="8976"/>
                    <a:pt x="25234" y="16258"/>
                    <a:pt x="20746" y="20747"/>
                  </a:cubicBezTo>
                  <a:cubicBezTo>
                    <a:pt x="16258" y="25235"/>
                    <a:pt x="8976" y="25235"/>
                    <a:pt x="4488" y="20747"/>
                  </a:cubicBezTo>
                  <a:cubicBezTo>
                    <a:pt x="0" y="16258"/>
                    <a:pt x="0" y="8976"/>
                    <a:pt x="4488" y="4488"/>
                  </a:cubicBezTo>
                  <a:cubicBezTo>
                    <a:pt x="8976" y="0"/>
                    <a:pt x="16258" y="0"/>
                    <a:pt x="20746" y="4488"/>
                  </a:cubicBezTo>
                  <a:close/>
                </a:path>
              </a:pathLst>
            </a:custGeom>
            <a:noFill/>
            <a:ln w="8075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5" name="Google Shape;1685;p69"/>
            <p:cNvSpPr/>
            <p:nvPr/>
          </p:nvSpPr>
          <p:spPr>
            <a:xfrm>
              <a:off x="-3324900" y="3198775"/>
              <a:ext cx="574800" cy="6150"/>
            </a:xfrm>
            <a:custGeom>
              <a:avLst/>
              <a:gdLst/>
              <a:ahLst/>
              <a:cxnLst/>
              <a:rect l="l" t="t" r="r" b="b"/>
              <a:pathLst>
                <a:path w="22992" h="246" fill="none" extrusionOk="0">
                  <a:moveTo>
                    <a:pt x="1" y="245"/>
                  </a:moveTo>
                  <a:lnTo>
                    <a:pt x="22991" y="1"/>
                  </a:lnTo>
                </a:path>
              </a:pathLst>
            </a:custGeom>
            <a:noFill/>
            <a:ln w="830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6" name="Google Shape;1686;p69"/>
            <p:cNvSpPr/>
            <p:nvPr/>
          </p:nvSpPr>
          <p:spPr>
            <a:xfrm>
              <a:off x="-3267275" y="3024150"/>
              <a:ext cx="454075" cy="50225"/>
            </a:xfrm>
            <a:custGeom>
              <a:avLst/>
              <a:gdLst/>
              <a:ahLst/>
              <a:cxnLst/>
              <a:rect l="l" t="t" r="r" b="b"/>
              <a:pathLst>
                <a:path w="18163" h="2009" fill="none" extrusionOk="0">
                  <a:moveTo>
                    <a:pt x="1" y="193"/>
                  </a:moveTo>
                  <a:cubicBezTo>
                    <a:pt x="1913" y="952"/>
                    <a:pt x="5257" y="2009"/>
                    <a:pt x="9518" y="1887"/>
                  </a:cubicBezTo>
                  <a:cubicBezTo>
                    <a:pt x="13343" y="1782"/>
                    <a:pt x="16346" y="769"/>
                    <a:pt x="18163" y="1"/>
                  </a:cubicBezTo>
                </a:path>
              </a:pathLst>
            </a:custGeom>
            <a:noFill/>
            <a:ln w="830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7" name="Google Shape;1687;p69"/>
            <p:cNvSpPr/>
            <p:nvPr/>
          </p:nvSpPr>
          <p:spPr>
            <a:xfrm>
              <a:off x="-3263550" y="3332150"/>
              <a:ext cx="454075" cy="46975"/>
            </a:xfrm>
            <a:custGeom>
              <a:avLst/>
              <a:gdLst/>
              <a:ahLst/>
              <a:cxnLst/>
              <a:rect l="l" t="t" r="r" b="b"/>
              <a:pathLst>
                <a:path w="18163" h="1879" fill="none" extrusionOk="0">
                  <a:moveTo>
                    <a:pt x="0" y="1878"/>
                  </a:moveTo>
                  <a:cubicBezTo>
                    <a:pt x="1956" y="1084"/>
                    <a:pt x="5318" y="1"/>
                    <a:pt x="9588" y="45"/>
                  </a:cubicBezTo>
                  <a:cubicBezTo>
                    <a:pt x="13316" y="88"/>
                    <a:pt x="16294" y="970"/>
                    <a:pt x="18162" y="1686"/>
                  </a:cubicBezTo>
                </a:path>
              </a:pathLst>
            </a:custGeom>
            <a:noFill/>
            <a:ln w="830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8" name="Google Shape;1688;p69"/>
            <p:cNvSpPr/>
            <p:nvPr/>
          </p:nvSpPr>
          <p:spPr>
            <a:xfrm>
              <a:off x="-3190200" y="2914350"/>
              <a:ext cx="155875" cy="574775"/>
            </a:xfrm>
            <a:custGeom>
              <a:avLst/>
              <a:gdLst/>
              <a:ahLst/>
              <a:cxnLst/>
              <a:rect l="l" t="t" r="r" b="b"/>
              <a:pathLst>
                <a:path w="6235" h="22991" fill="none" extrusionOk="0">
                  <a:moveTo>
                    <a:pt x="6235" y="22991"/>
                  </a:moveTo>
                  <a:cubicBezTo>
                    <a:pt x="5772" y="22677"/>
                    <a:pt x="0" y="18590"/>
                    <a:pt x="79" y="11247"/>
                  </a:cubicBezTo>
                  <a:cubicBezTo>
                    <a:pt x="157" y="4297"/>
                    <a:pt x="5440" y="394"/>
                    <a:pt x="5990" y="1"/>
                  </a:cubicBezTo>
                  <a:cubicBezTo>
                    <a:pt x="6069" y="7667"/>
                    <a:pt x="6147" y="15325"/>
                    <a:pt x="6235" y="22991"/>
                  </a:cubicBezTo>
                  <a:close/>
                </a:path>
              </a:pathLst>
            </a:custGeom>
            <a:noFill/>
            <a:ln w="830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9" name="Google Shape;1689;p69"/>
            <p:cNvSpPr/>
            <p:nvPr/>
          </p:nvSpPr>
          <p:spPr>
            <a:xfrm>
              <a:off x="-3040450" y="2914350"/>
              <a:ext cx="148675" cy="574775"/>
            </a:xfrm>
            <a:custGeom>
              <a:avLst/>
              <a:gdLst/>
              <a:ahLst/>
              <a:cxnLst/>
              <a:rect l="l" t="t" r="r" b="b"/>
              <a:pathLst>
                <a:path w="5947" h="22991" fill="none" extrusionOk="0">
                  <a:moveTo>
                    <a:pt x="0" y="1"/>
                  </a:moveTo>
                  <a:cubicBezTo>
                    <a:pt x="568" y="420"/>
                    <a:pt x="5798" y="4393"/>
                    <a:pt x="5876" y="11439"/>
                  </a:cubicBezTo>
                  <a:cubicBezTo>
                    <a:pt x="5946" y="18477"/>
                    <a:pt x="803" y="22563"/>
                    <a:pt x="245" y="22991"/>
                  </a:cubicBezTo>
                </a:path>
              </a:pathLst>
            </a:custGeom>
            <a:noFill/>
            <a:ln w="830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0" name="Google Shape;1690;p69"/>
            <p:cNvSpPr/>
            <p:nvPr/>
          </p:nvSpPr>
          <p:spPr>
            <a:xfrm>
              <a:off x="-2555650" y="2936400"/>
              <a:ext cx="476350" cy="8550"/>
            </a:xfrm>
            <a:custGeom>
              <a:avLst/>
              <a:gdLst/>
              <a:ahLst/>
              <a:cxnLst/>
              <a:rect l="l" t="t" r="r" b="b"/>
              <a:pathLst>
                <a:path w="19054" h="342" fill="none" extrusionOk="0">
                  <a:moveTo>
                    <a:pt x="1" y="341"/>
                  </a:moveTo>
                  <a:lnTo>
                    <a:pt x="19053" y="0"/>
                  </a:ln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1" name="Google Shape;1691;p69"/>
            <p:cNvSpPr/>
            <p:nvPr/>
          </p:nvSpPr>
          <p:spPr>
            <a:xfrm>
              <a:off x="-2562200" y="2831625"/>
              <a:ext cx="476350" cy="8325"/>
            </a:xfrm>
            <a:custGeom>
              <a:avLst/>
              <a:gdLst/>
              <a:ahLst/>
              <a:cxnLst/>
              <a:rect l="l" t="t" r="r" b="b"/>
              <a:pathLst>
                <a:path w="19054" h="333" fill="none" extrusionOk="0">
                  <a:moveTo>
                    <a:pt x="1" y="332"/>
                  </a:moveTo>
                  <a:lnTo>
                    <a:pt x="19053" y="0"/>
                  </a:ln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2" name="Google Shape;1692;p69"/>
            <p:cNvSpPr/>
            <p:nvPr/>
          </p:nvSpPr>
          <p:spPr>
            <a:xfrm>
              <a:off x="-2548225" y="3055375"/>
              <a:ext cx="476325" cy="8325"/>
            </a:xfrm>
            <a:custGeom>
              <a:avLst/>
              <a:gdLst/>
              <a:ahLst/>
              <a:cxnLst/>
              <a:rect l="l" t="t" r="r" b="b"/>
              <a:pathLst>
                <a:path w="19053" h="333" fill="none" extrusionOk="0">
                  <a:moveTo>
                    <a:pt x="1" y="332"/>
                  </a:moveTo>
                  <a:lnTo>
                    <a:pt x="19053" y="0"/>
                  </a:ln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3" name="Google Shape;1693;p69"/>
            <p:cNvSpPr/>
            <p:nvPr/>
          </p:nvSpPr>
          <p:spPr>
            <a:xfrm>
              <a:off x="-2533600" y="3129575"/>
              <a:ext cx="476550" cy="8325"/>
            </a:xfrm>
            <a:custGeom>
              <a:avLst/>
              <a:gdLst/>
              <a:ahLst/>
              <a:cxnLst/>
              <a:rect l="l" t="t" r="r" b="b"/>
              <a:pathLst>
                <a:path w="19062" h="333" fill="none" extrusionOk="0">
                  <a:moveTo>
                    <a:pt x="1" y="333"/>
                  </a:moveTo>
                  <a:lnTo>
                    <a:pt x="19062" y="1"/>
                  </a:ln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4" name="Google Shape;1694;p69"/>
            <p:cNvSpPr/>
            <p:nvPr/>
          </p:nvSpPr>
          <p:spPr>
            <a:xfrm>
              <a:off x="-2504775" y="3216250"/>
              <a:ext cx="476325" cy="8325"/>
            </a:xfrm>
            <a:custGeom>
              <a:avLst/>
              <a:gdLst/>
              <a:ahLst/>
              <a:cxnLst/>
              <a:rect l="l" t="t" r="r" b="b"/>
              <a:pathLst>
                <a:path w="19053" h="333" fill="none" extrusionOk="0">
                  <a:moveTo>
                    <a:pt x="0" y="332"/>
                  </a:moveTo>
                  <a:lnTo>
                    <a:pt x="19053" y="0"/>
                  </a:ln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5" name="Google Shape;1695;p69"/>
            <p:cNvSpPr/>
            <p:nvPr/>
          </p:nvSpPr>
          <p:spPr>
            <a:xfrm>
              <a:off x="-2506300" y="3421450"/>
              <a:ext cx="476325" cy="8300"/>
            </a:xfrm>
            <a:custGeom>
              <a:avLst/>
              <a:gdLst/>
              <a:ahLst/>
              <a:cxnLst/>
              <a:rect l="l" t="t" r="r" b="b"/>
              <a:pathLst>
                <a:path w="19053" h="332" fill="none" extrusionOk="0">
                  <a:moveTo>
                    <a:pt x="0" y="332"/>
                  </a:moveTo>
                  <a:lnTo>
                    <a:pt x="19052" y="0"/>
                  </a:ln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6" name="Google Shape;1696;p69"/>
            <p:cNvSpPr/>
            <p:nvPr/>
          </p:nvSpPr>
          <p:spPr>
            <a:xfrm>
              <a:off x="-2501275" y="3498725"/>
              <a:ext cx="476325" cy="8300"/>
            </a:xfrm>
            <a:custGeom>
              <a:avLst/>
              <a:gdLst/>
              <a:ahLst/>
              <a:cxnLst/>
              <a:rect l="l" t="t" r="r" b="b"/>
              <a:pathLst>
                <a:path w="19053" h="332" fill="none" extrusionOk="0">
                  <a:moveTo>
                    <a:pt x="0" y="332"/>
                  </a:moveTo>
                  <a:lnTo>
                    <a:pt x="19052" y="0"/>
                  </a:ln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7" name="Google Shape;1697;p69"/>
            <p:cNvSpPr/>
            <p:nvPr/>
          </p:nvSpPr>
          <p:spPr>
            <a:xfrm>
              <a:off x="-2524650" y="3577950"/>
              <a:ext cx="476325" cy="8325"/>
            </a:xfrm>
            <a:custGeom>
              <a:avLst/>
              <a:gdLst/>
              <a:ahLst/>
              <a:cxnLst/>
              <a:rect l="l" t="t" r="r" b="b"/>
              <a:pathLst>
                <a:path w="19053" h="333" fill="none" extrusionOk="0">
                  <a:moveTo>
                    <a:pt x="1" y="333"/>
                  </a:moveTo>
                  <a:lnTo>
                    <a:pt x="19053" y="1"/>
                  </a:ln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8" name="Google Shape;1698;p69"/>
            <p:cNvSpPr/>
            <p:nvPr/>
          </p:nvSpPr>
          <p:spPr>
            <a:xfrm>
              <a:off x="-3572875" y="3670500"/>
              <a:ext cx="671275" cy="344500"/>
            </a:xfrm>
            <a:custGeom>
              <a:avLst/>
              <a:gdLst/>
              <a:ahLst/>
              <a:cxnLst/>
              <a:rect l="l" t="t" r="r" b="b"/>
              <a:pathLst>
                <a:path w="26851" h="13780" extrusionOk="0">
                  <a:moveTo>
                    <a:pt x="26850" y="1"/>
                  </a:moveTo>
                  <a:cubicBezTo>
                    <a:pt x="19917" y="1"/>
                    <a:pt x="12976" y="1"/>
                    <a:pt x="6043" y="10"/>
                  </a:cubicBezTo>
                  <a:cubicBezTo>
                    <a:pt x="5947" y="1721"/>
                    <a:pt x="5598" y="4419"/>
                    <a:pt x="4279" y="7440"/>
                  </a:cubicBezTo>
                  <a:cubicBezTo>
                    <a:pt x="2952" y="10461"/>
                    <a:pt x="1197" y="12548"/>
                    <a:pt x="1" y="13779"/>
                  </a:cubicBezTo>
                  <a:cubicBezTo>
                    <a:pt x="3397" y="13657"/>
                    <a:pt x="6873" y="13500"/>
                    <a:pt x="10418" y="13299"/>
                  </a:cubicBezTo>
                  <a:cubicBezTo>
                    <a:pt x="14015" y="13090"/>
                    <a:pt x="17543" y="12836"/>
                    <a:pt x="20991" y="12557"/>
                  </a:cubicBezTo>
                  <a:cubicBezTo>
                    <a:pt x="21934" y="11570"/>
                    <a:pt x="22974" y="10287"/>
                    <a:pt x="23934" y="8689"/>
                  </a:cubicBezTo>
                  <a:cubicBezTo>
                    <a:pt x="25934" y="5318"/>
                    <a:pt x="26606" y="2096"/>
                    <a:pt x="26850" y="1"/>
                  </a:cubicBezTo>
                  <a:close/>
                </a:path>
              </a:pathLst>
            </a:custGeom>
            <a:solidFill>
              <a:srgbClr val="D9C5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9" name="Google Shape;1699;p69"/>
            <p:cNvSpPr/>
            <p:nvPr/>
          </p:nvSpPr>
          <p:spPr>
            <a:xfrm>
              <a:off x="-2989600" y="3674000"/>
              <a:ext cx="619300" cy="305625"/>
            </a:xfrm>
            <a:custGeom>
              <a:avLst/>
              <a:gdLst/>
              <a:ahLst/>
              <a:cxnLst/>
              <a:rect l="l" t="t" r="r" b="b"/>
              <a:pathLst>
                <a:path w="24772" h="12225" extrusionOk="0">
                  <a:moveTo>
                    <a:pt x="5301" y="1"/>
                  </a:moveTo>
                  <a:cubicBezTo>
                    <a:pt x="5135" y="1564"/>
                    <a:pt x="4742" y="3694"/>
                    <a:pt x="3781" y="6060"/>
                  </a:cubicBezTo>
                  <a:cubicBezTo>
                    <a:pt x="2637" y="8872"/>
                    <a:pt x="1127" y="10915"/>
                    <a:pt x="1" y="12225"/>
                  </a:cubicBezTo>
                  <a:cubicBezTo>
                    <a:pt x="4314" y="11849"/>
                    <a:pt x="8723" y="11404"/>
                    <a:pt x="13220" y="10880"/>
                  </a:cubicBezTo>
                  <a:cubicBezTo>
                    <a:pt x="16119" y="10540"/>
                    <a:pt x="18974" y="10173"/>
                    <a:pt x="21786" y="9789"/>
                  </a:cubicBezTo>
                  <a:cubicBezTo>
                    <a:pt x="22458" y="8593"/>
                    <a:pt x="23200" y="7012"/>
                    <a:pt x="23794" y="5100"/>
                  </a:cubicBezTo>
                  <a:cubicBezTo>
                    <a:pt x="24388" y="3161"/>
                    <a:pt x="24658" y="1424"/>
                    <a:pt x="24772" y="36"/>
                  </a:cubicBezTo>
                  <a:cubicBezTo>
                    <a:pt x="18284" y="27"/>
                    <a:pt x="11788" y="9"/>
                    <a:pt x="5301" y="1"/>
                  </a:cubicBez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0" name="Google Shape;1700;p69"/>
            <p:cNvSpPr/>
            <p:nvPr/>
          </p:nvSpPr>
          <p:spPr>
            <a:xfrm>
              <a:off x="-2391275" y="3663300"/>
              <a:ext cx="326375" cy="248000"/>
            </a:xfrm>
            <a:custGeom>
              <a:avLst/>
              <a:gdLst/>
              <a:ahLst/>
              <a:cxnLst/>
              <a:rect l="l" t="t" r="r" b="b"/>
              <a:pathLst>
                <a:path w="13055" h="9920" extrusionOk="0">
                  <a:moveTo>
                    <a:pt x="13054" y="1"/>
                  </a:moveTo>
                  <a:cubicBezTo>
                    <a:pt x="9579" y="158"/>
                    <a:pt x="6104" y="324"/>
                    <a:pt x="2629" y="481"/>
                  </a:cubicBezTo>
                  <a:cubicBezTo>
                    <a:pt x="2577" y="1686"/>
                    <a:pt x="2419" y="3162"/>
                    <a:pt x="2018" y="4794"/>
                  </a:cubicBezTo>
                  <a:cubicBezTo>
                    <a:pt x="1485" y="6934"/>
                    <a:pt x="699" y="8663"/>
                    <a:pt x="1" y="9920"/>
                  </a:cubicBezTo>
                  <a:lnTo>
                    <a:pt x="7938" y="8724"/>
                  </a:lnTo>
                  <a:cubicBezTo>
                    <a:pt x="8863" y="7702"/>
                    <a:pt x="9937" y="6349"/>
                    <a:pt x="10941" y="4629"/>
                  </a:cubicBezTo>
                  <a:cubicBezTo>
                    <a:pt x="11945" y="2917"/>
                    <a:pt x="12609" y="1311"/>
                    <a:pt x="13054" y="1"/>
                  </a:cubicBezTo>
                  <a:close/>
                </a:path>
              </a:pathLst>
            </a:custGeom>
            <a:solidFill>
              <a:srgbClr val="51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" name="Google Shape;334;p45"/>
          <p:cNvSpPr txBox="1"/>
          <p:nvPr/>
        </p:nvSpPr>
        <p:spPr>
          <a:xfrm>
            <a:off x="298450" y="2084070"/>
            <a:ext cx="5078730" cy="915670"/>
          </a:xfrm>
          <a:prstGeom prst="rect">
            <a:avLst/>
          </a:prstGeom>
        </p:spPr>
        <p:txBody>
          <a:bodyPr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lvl="0" indent="-57150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en-US" sz="2400" i="1">
                <a:latin typeface="Calibri Light" panose="020F0302020204030204" charset="0"/>
                <a:cs typeface="Calibri Light" panose="020F0302020204030204" charset="0"/>
                <a:sym typeface="+mn-ea"/>
              </a:rPr>
              <a:t>Periodistas.</a:t>
            </a:r>
            <a:endParaRPr lang="en-US" altLang="en-US" sz="2400" i="1">
              <a:latin typeface="Calibri Light" panose="020F0302020204030204" charset="0"/>
              <a:cs typeface="Calibri Light" panose="020F0302020204030204" charset="0"/>
              <a:sym typeface="+mn-ea"/>
            </a:endParaRPr>
          </a:p>
          <a:p>
            <a:pPr marL="571500" lvl="0" indent="-57150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en-US" sz="2400" i="1">
                <a:latin typeface="Calibri Light" panose="020F0302020204030204" charset="0"/>
                <a:cs typeface="Calibri Light" panose="020F0302020204030204" charset="0"/>
                <a:sym typeface="+mn-ea"/>
              </a:rPr>
              <a:t>Fotógrafos.</a:t>
            </a:r>
            <a:endParaRPr lang="en-US" altLang="en-US" sz="2400" i="1">
              <a:latin typeface="Calibri Light" panose="020F0302020204030204" charset="0"/>
              <a:cs typeface="Calibri Light" panose="020F0302020204030204" charset="0"/>
              <a:sym typeface="+mn-ea"/>
            </a:endParaRPr>
          </a:p>
          <a:p>
            <a:pPr marL="571500" lvl="0" indent="-57150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en-US" sz="2400" i="1">
                <a:latin typeface="Calibri Light" panose="020F0302020204030204" charset="0"/>
                <a:cs typeface="Calibri Light" panose="020F0302020204030204" charset="0"/>
                <a:sym typeface="+mn-ea"/>
              </a:rPr>
              <a:t>Community Manager.</a:t>
            </a:r>
            <a:endParaRPr lang="en-US" altLang="en-US" sz="2400" i="1">
              <a:latin typeface="Calibri Light" panose="020F0302020204030204" charset="0"/>
              <a:cs typeface="Calibri Light" panose="020F0302020204030204" charset="0"/>
              <a:sym typeface="+mn-ea"/>
            </a:endParaRPr>
          </a:p>
          <a:p>
            <a:pPr marL="571500" lvl="0" indent="-57150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en-US" sz="2400" i="1">
                <a:latin typeface="Calibri Light" panose="020F0302020204030204" charset="0"/>
                <a:cs typeface="Calibri Light" panose="020F0302020204030204" charset="0"/>
                <a:sym typeface="+mn-ea"/>
              </a:rPr>
              <a:t>Escritores.</a:t>
            </a:r>
            <a:endParaRPr lang="en-US" altLang="en-US" sz="2400" i="1">
              <a:latin typeface="Calibri Light" panose="020F0302020204030204" charset="0"/>
              <a:cs typeface="Calibri Light" panose="020F0302020204030204" charset="0"/>
              <a:sym typeface="+mn-ea"/>
            </a:endParaRPr>
          </a:p>
          <a:p>
            <a:pPr marL="571500" lvl="0" indent="-57150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en-US" sz="2400" i="1">
                <a:latin typeface="Calibri Light" panose="020F0302020204030204" charset="0"/>
                <a:cs typeface="Calibri Light" panose="020F0302020204030204" charset="0"/>
                <a:sym typeface="+mn-ea"/>
              </a:rPr>
              <a:t>Redactores.</a:t>
            </a:r>
            <a:endParaRPr lang="en-US" altLang="en-US" sz="2400" i="1">
              <a:latin typeface="Calibri Light" panose="020F0302020204030204" charset="0"/>
              <a:cs typeface="Calibri Light" panose="020F0302020204030204" charset="0"/>
              <a:sym typeface="+mn-ea"/>
            </a:endParaRPr>
          </a:p>
          <a:p>
            <a:pPr marL="571500" lvl="0" indent="-57150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en-US" sz="2400" i="1">
                <a:latin typeface="Calibri Light" panose="020F0302020204030204" charset="0"/>
                <a:cs typeface="Calibri Light" panose="020F0302020204030204" charset="0"/>
                <a:sym typeface="+mn-ea"/>
              </a:rPr>
              <a:t>Productores.</a:t>
            </a:r>
            <a:endParaRPr lang="en-US" altLang="en-US" sz="2400" i="1">
              <a:latin typeface="Calibri Light" panose="020F0302020204030204" charset="0"/>
              <a:cs typeface="Calibri Light" panose="020F0302020204030204" charset="0"/>
              <a:sym typeface="+mn-ea"/>
            </a:endParaRPr>
          </a:p>
          <a:p>
            <a:pPr marL="571500" lvl="0" indent="-57150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en-US" sz="2400" i="1">
                <a:latin typeface="Calibri Light" panose="020F0302020204030204" charset="0"/>
                <a:cs typeface="Calibri Light" panose="020F0302020204030204" charset="0"/>
                <a:sym typeface="+mn-ea"/>
              </a:rPr>
              <a:t>Directores.</a:t>
            </a:r>
            <a:endParaRPr lang="en-US" altLang="en-US" sz="2400" i="1">
              <a:latin typeface="Calibri Light" panose="020F0302020204030204" charset="0"/>
              <a:cs typeface="Calibri Light" panose="020F0302020204030204" charset="0"/>
              <a:sym typeface="+mn-ea"/>
            </a:endParaRPr>
          </a:p>
          <a:p>
            <a:pPr marL="571500" lvl="0" indent="-57150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en-US" sz="2400" i="1">
                <a:latin typeface="Calibri Light" panose="020F0302020204030204" charset="0"/>
                <a:cs typeface="Calibri Light" panose="020F0302020204030204" charset="0"/>
                <a:sym typeface="+mn-ea"/>
              </a:rPr>
              <a:t>Asistentes.</a:t>
            </a:r>
            <a:endParaRPr lang="en-US" altLang="en-US" sz="2400" i="1">
              <a:latin typeface="Calibri Light" panose="020F0302020204030204" charset="0"/>
              <a:cs typeface="Calibri Light" panose="020F0302020204030204" charset="0"/>
              <a:sym typeface="+mn-ea"/>
            </a:endParaRPr>
          </a:p>
          <a:p>
            <a:pPr marL="571500" lvl="0" indent="-57150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en-US" sz="2400" i="1">
                <a:latin typeface="Calibri Light" panose="020F0302020204030204" charset="0"/>
                <a:cs typeface="Calibri Light" panose="020F0302020204030204" charset="0"/>
                <a:sym typeface="+mn-ea"/>
              </a:rPr>
              <a:t>Guionistas.</a:t>
            </a:r>
            <a:endParaRPr lang="en-US" altLang="en-US" sz="2400" i="1">
              <a:latin typeface="Calibri Light" panose="020F0302020204030204" charset="0"/>
              <a:cs typeface="Calibri Light" panose="020F0302020204030204" charset="0"/>
              <a:sym typeface="+mn-ea"/>
            </a:endParaRPr>
          </a:p>
          <a:p>
            <a:pPr marL="571500" lvl="0" indent="-57150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en-US" sz="2400" i="1">
                <a:latin typeface="Calibri Light" panose="020F0302020204030204" charset="0"/>
                <a:cs typeface="Calibri Light" panose="020F0302020204030204" charset="0"/>
                <a:sym typeface="+mn-ea"/>
              </a:rPr>
              <a:t>Camar</a:t>
            </a:r>
            <a:r>
              <a:rPr lang="" altLang="en-US" sz="2400" i="1">
                <a:latin typeface="Calibri Light" panose="020F0302020204030204" charset="0"/>
                <a:cs typeface="Calibri Light" panose="020F0302020204030204" charset="0"/>
                <a:sym typeface="+mn-ea"/>
              </a:rPr>
              <a:t>ó</a:t>
            </a:r>
            <a:r>
              <a:rPr lang="en-US" altLang="en-US" sz="2400" i="1">
                <a:latin typeface="Calibri Light" panose="020F0302020204030204" charset="0"/>
                <a:cs typeface="Calibri Light" panose="020F0302020204030204" charset="0"/>
                <a:sym typeface="+mn-ea"/>
              </a:rPr>
              <a:t>grafos.</a:t>
            </a:r>
            <a:endParaRPr lang="en-US" altLang="en-US" sz="2400" i="1">
              <a:latin typeface="Calibri Light" panose="020F0302020204030204" charset="0"/>
              <a:cs typeface="Calibri Light" panose="020F0302020204030204" charset="0"/>
              <a:sym typeface="+mn-ea"/>
            </a:endParaRPr>
          </a:p>
          <a:p>
            <a:pPr marL="571500" lvl="0" indent="-57150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en-US" sz="2400" i="1">
                <a:latin typeface="Calibri Light" panose="020F0302020204030204" charset="0"/>
                <a:cs typeface="Calibri Light" panose="020F0302020204030204" charset="0"/>
                <a:sym typeface="+mn-ea"/>
              </a:rPr>
              <a:t>Productores de contenido.</a:t>
            </a:r>
            <a:endParaRPr lang="en-US" altLang="en-US" sz="2400" i="1">
              <a:latin typeface="Calibri Light" panose="020F0302020204030204" charset="0"/>
              <a:cs typeface="Calibri Light" panose="020F0302020204030204" charset="0"/>
              <a:sym typeface="+mn-ea"/>
            </a:endParaRPr>
          </a:p>
          <a:p>
            <a:pPr marL="571500" lvl="0" indent="-57150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altLang="en-US" sz="2400" i="1">
              <a:latin typeface="Calibri Light" panose="020F0302020204030204" charset="0"/>
              <a:cs typeface="Calibri Light" panose="020F0302020204030204" charset="0"/>
              <a:sym typeface="+mn-ea"/>
            </a:endParaRPr>
          </a:p>
        </p:txBody>
      </p:sp>
      <p:sp>
        <p:nvSpPr>
          <p:cNvPr id="3" name="Google Shape;334;p45"/>
          <p:cNvSpPr txBox="1"/>
          <p:nvPr/>
        </p:nvSpPr>
        <p:spPr>
          <a:xfrm>
            <a:off x="3706495" y="3645535"/>
            <a:ext cx="6476365" cy="1378585"/>
          </a:xfrm>
          <a:prstGeom prst="rect">
            <a:avLst/>
          </a:prstGeom>
        </p:spPr>
        <p:txBody>
          <a:bodyPr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indent="0" algn="ctr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</a:pPr>
            <a:r>
              <a:rPr lang="en-US" altLang="en-US" sz="3600" b="1" i="1">
                <a:solidFill>
                  <a:srgbClr val="FF0000"/>
                </a:solidFill>
                <a:latin typeface="Bell MT" panose="02020503060305020303" charset="0"/>
                <a:cs typeface="Bell MT" panose="02020503060305020303" charset="0"/>
                <a:sym typeface="+mn-ea"/>
              </a:rPr>
              <a:t>Equipo + Motivación = Éxito</a:t>
            </a:r>
            <a:endParaRPr lang="en-US" altLang="en-US" sz="3600" b="1" i="1">
              <a:solidFill>
                <a:srgbClr val="FF0000"/>
              </a:solidFill>
              <a:latin typeface="Bell MT" panose="02020503060305020303" charset="0"/>
              <a:cs typeface="Bell MT" panose="02020503060305020303" charset="0"/>
              <a:sym typeface="+mn-e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334;p45"/>
          <p:cNvSpPr txBox="1"/>
          <p:nvPr>
            <p:ph type="title"/>
          </p:nvPr>
        </p:nvSpPr>
        <p:spPr>
          <a:xfrm>
            <a:off x="948690" y="133985"/>
            <a:ext cx="10515600" cy="13255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7200">
                <a:latin typeface="CandyQelling" panose="02000503000000000000" charset="0"/>
                <a:cs typeface="CandyQelling" panose="02000503000000000000" charset="0"/>
              </a:rPr>
              <a:t>Equipo HopCom</a:t>
            </a:r>
            <a:endParaRPr lang="en-US" altLang="en-US" sz="7200">
              <a:latin typeface="CandyQelling" panose="02000503000000000000" charset="0"/>
              <a:cs typeface="CandyQelling" panose="02000503000000000000" charset="0"/>
            </a:endParaRPr>
          </a:p>
        </p:txBody>
      </p:sp>
      <p:sp>
        <p:nvSpPr>
          <p:cNvPr id="17" name="Google Shape;409;p46"/>
          <p:cNvSpPr txBox="1"/>
          <p:nvPr/>
        </p:nvSpPr>
        <p:spPr>
          <a:xfrm>
            <a:off x="3481705" y="5746750"/>
            <a:ext cx="4993005" cy="461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p>
            <a:pPr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b="1" i="1">
                <a:solidFill>
                  <a:schemeClr val="accent1">
                    <a:lumMod val="60000"/>
                    <a:lumOff val="40000"/>
                  </a:schemeClr>
                </a:solidFill>
                <a:latin typeface="Bell MT" panose="02020503060305020303" charset="0"/>
                <a:ea typeface="Nunito"/>
                <a:cs typeface="Bell MT" panose="02020503060305020303" charset="0"/>
                <a:sym typeface="Nunito"/>
              </a:rPr>
              <a:t>“Por todos los medios a todas las personas”</a:t>
            </a:r>
            <a:endParaRPr lang="en-US" altLang="en-GB" b="1" i="1" u="sng">
              <a:solidFill>
                <a:schemeClr val="accent1">
                  <a:lumMod val="60000"/>
                  <a:lumOff val="40000"/>
                </a:schemeClr>
              </a:solidFill>
              <a:latin typeface="Bell MT" panose="02020503060305020303" charset="0"/>
              <a:ea typeface="Nunito"/>
              <a:cs typeface="Bell MT" panose="02020503060305020303" charset="0"/>
              <a:sym typeface="Nunito"/>
            </a:endParaRPr>
          </a:p>
        </p:txBody>
      </p:sp>
      <p:sp>
        <p:nvSpPr>
          <p:cNvPr id="6" name="Google Shape;334;p45"/>
          <p:cNvSpPr txBox="1"/>
          <p:nvPr/>
        </p:nvSpPr>
        <p:spPr>
          <a:xfrm>
            <a:off x="586105" y="3101975"/>
            <a:ext cx="2362200" cy="758190"/>
          </a:xfrm>
          <a:prstGeom prst="rect">
            <a:avLst/>
          </a:prstGeom>
        </p:spPr>
        <p:txBody>
          <a:bodyPr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000" i="1">
                <a:sym typeface="+mn-ea"/>
              </a:rPr>
              <a:t>Pr. Lenny Hernández</a:t>
            </a:r>
            <a:endParaRPr lang="en-US" altLang="en-US" sz="2000" i="1">
              <a:sym typeface="+mn-e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400" i="1">
                <a:latin typeface="CandyQelling" panose="02000503000000000000" charset="0"/>
                <a:cs typeface="CandyQelling" panose="02000503000000000000" charset="0"/>
                <a:sym typeface="+mn-ea"/>
              </a:rPr>
              <a:t>Director</a:t>
            </a:r>
            <a:endParaRPr lang="en-US" altLang="en-US" sz="2400" i="1">
              <a:latin typeface="CandyQelling" panose="02000503000000000000" charset="0"/>
              <a:cs typeface="CandyQelling" panose="02000503000000000000" charset="0"/>
              <a:sym typeface="+mn-ea"/>
            </a:endParaRPr>
          </a:p>
        </p:txBody>
      </p:sp>
      <p:sp>
        <p:nvSpPr>
          <p:cNvPr id="3" name="Google Shape;334;p45"/>
          <p:cNvSpPr txBox="1"/>
          <p:nvPr/>
        </p:nvSpPr>
        <p:spPr>
          <a:xfrm>
            <a:off x="586105" y="4988560"/>
            <a:ext cx="2362200" cy="758190"/>
          </a:xfrm>
          <a:prstGeom prst="rect">
            <a:avLst/>
          </a:prstGeom>
        </p:spPr>
        <p:txBody>
          <a:bodyPr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000" i="1">
                <a:sym typeface="+mn-ea"/>
              </a:rPr>
              <a:t>Ydelma Guerrero</a:t>
            </a:r>
            <a:endParaRPr lang="en-US" altLang="en-US" sz="2000" i="1">
              <a:sym typeface="+mn-e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400" i="1">
                <a:latin typeface="CandyQelling" panose="02000503000000000000" charset="0"/>
                <a:cs typeface="CandyQelling" panose="02000503000000000000" charset="0"/>
                <a:sym typeface="+mn-ea"/>
              </a:rPr>
              <a:t>Asistente</a:t>
            </a:r>
            <a:endParaRPr lang="en-US" altLang="en-US" sz="2400" i="1">
              <a:latin typeface="CandyQelling" panose="02000503000000000000" charset="0"/>
              <a:cs typeface="CandyQelling" panose="02000503000000000000" charset="0"/>
              <a:sym typeface="+mn-ea"/>
            </a:endParaRPr>
          </a:p>
        </p:txBody>
      </p:sp>
      <p:sp>
        <p:nvSpPr>
          <p:cNvPr id="4" name="Google Shape;334;p45"/>
          <p:cNvSpPr txBox="1"/>
          <p:nvPr/>
        </p:nvSpPr>
        <p:spPr>
          <a:xfrm>
            <a:off x="4284345" y="3101975"/>
            <a:ext cx="2362200" cy="758190"/>
          </a:xfrm>
          <a:prstGeom prst="rect">
            <a:avLst/>
          </a:prstGeom>
        </p:spPr>
        <p:txBody>
          <a:bodyPr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000" i="1">
                <a:sym typeface="+mn-ea"/>
              </a:rPr>
              <a:t>Gregoy Diaz</a:t>
            </a:r>
            <a:endParaRPr lang="en-US" altLang="en-US" sz="2000" i="1">
              <a:sym typeface="+mn-e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400" i="1">
                <a:latin typeface="CandyQelling" panose="02000503000000000000" charset="0"/>
                <a:cs typeface="CandyQelling" panose="02000503000000000000" charset="0"/>
                <a:sym typeface="+mn-ea"/>
              </a:rPr>
              <a:t>Audio</a:t>
            </a:r>
            <a:endParaRPr lang="en-US" altLang="en-US" sz="2400" i="1">
              <a:latin typeface="CandyQelling" panose="02000503000000000000" charset="0"/>
              <a:cs typeface="CandyQelling" panose="02000503000000000000" charset="0"/>
              <a:sym typeface="+mn-ea"/>
            </a:endParaRPr>
          </a:p>
        </p:txBody>
      </p:sp>
      <p:sp>
        <p:nvSpPr>
          <p:cNvPr id="5" name="Google Shape;334;p45"/>
          <p:cNvSpPr txBox="1"/>
          <p:nvPr/>
        </p:nvSpPr>
        <p:spPr>
          <a:xfrm>
            <a:off x="7737475" y="4988560"/>
            <a:ext cx="2362200" cy="758190"/>
          </a:xfrm>
          <a:prstGeom prst="rect">
            <a:avLst/>
          </a:prstGeom>
        </p:spPr>
        <p:txBody>
          <a:bodyPr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000" i="1">
                <a:sym typeface="+mn-ea"/>
              </a:rPr>
              <a:t>Xavier Carrillo</a:t>
            </a:r>
            <a:endParaRPr lang="en-US" altLang="en-US" sz="2000" i="1">
              <a:sym typeface="+mn-e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400" i="1">
                <a:latin typeface="CandyQelling" panose="02000503000000000000" charset="0"/>
                <a:cs typeface="CandyQelling" panose="02000503000000000000" charset="0"/>
                <a:sym typeface="+mn-ea"/>
              </a:rPr>
              <a:t>Video</a:t>
            </a:r>
            <a:endParaRPr lang="en-US" altLang="en-US" sz="2400" i="1">
              <a:latin typeface="CandyQelling" panose="02000503000000000000" charset="0"/>
              <a:cs typeface="CandyQelling" panose="02000503000000000000" charset="0"/>
              <a:sym typeface="+mn-ea"/>
            </a:endParaRPr>
          </a:p>
        </p:txBody>
      </p:sp>
      <p:sp>
        <p:nvSpPr>
          <p:cNvPr id="7" name="Google Shape;334;p45"/>
          <p:cNvSpPr txBox="1"/>
          <p:nvPr/>
        </p:nvSpPr>
        <p:spPr>
          <a:xfrm>
            <a:off x="4442460" y="4988560"/>
            <a:ext cx="2362200" cy="758190"/>
          </a:xfrm>
          <a:prstGeom prst="rect">
            <a:avLst/>
          </a:prstGeom>
        </p:spPr>
        <p:txBody>
          <a:bodyPr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1600" i="1">
                <a:sym typeface="+mn-ea"/>
              </a:rPr>
              <a:t>Moisés Buenaño (Contrato)</a:t>
            </a:r>
            <a:endParaRPr lang="en-US" altLang="en-US" sz="1600" i="1">
              <a:sym typeface="+mn-e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400" i="1">
                <a:latin typeface="CandyQelling" panose="02000503000000000000" charset="0"/>
                <a:cs typeface="CandyQelling" panose="02000503000000000000" charset="0"/>
                <a:sym typeface="+mn-ea"/>
              </a:rPr>
              <a:t>Di</a:t>
            </a:r>
            <a:r>
              <a:rPr lang="en-US" altLang="en-US" sz="2400" i="1">
                <a:latin typeface="CandyQelling" panose="02000503000000000000" charset="0"/>
                <a:cs typeface="CandyQelling" panose="02000503000000000000" charset="0"/>
                <a:sym typeface="+mn-ea"/>
              </a:rPr>
              <a:t>seño Gráfico</a:t>
            </a:r>
            <a:endParaRPr lang="en-US" altLang="en-US" sz="2400" i="1">
              <a:latin typeface="CandyQelling" panose="02000503000000000000" charset="0"/>
              <a:cs typeface="CandyQelling" panose="02000503000000000000" charset="0"/>
              <a:sym typeface="+mn-ea"/>
            </a:endParaRPr>
          </a:p>
        </p:txBody>
      </p:sp>
      <p:sp>
        <p:nvSpPr>
          <p:cNvPr id="9" name="Google Shape;334;p45"/>
          <p:cNvSpPr txBox="1"/>
          <p:nvPr/>
        </p:nvSpPr>
        <p:spPr>
          <a:xfrm>
            <a:off x="7737475" y="3101975"/>
            <a:ext cx="2362200" cy="758190"/>
          </a:xfrm>
          <a:prstGeom prst="rect">
            <a:avLst/>
          </a:prstGeom>
        </p:spPr>
        <p:txBody>
          <a:bodyPr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000" i="1">
                <a:sym typeface="+mn-ea"/>
              </a:rPr>
              <a:t>Steven´s Rosado</a:t>
            </a:r>
            <a:endParaRPr lang="en-US" altLang="en-US" sz="2000" i="1">
              <a:sym typeface="+mn-e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400" i="1">
                <a:latin typeface="CandyQelling" panose="02000503000000000000" charset="0"/>
                <a:cs typeface="CandyQelling" panose="02000503000000000000" charset="0"/>
                <a:sym typeface="+mn-ea"/>
              </a:rPr>
              <a:t>Noticias</a:t>
            </a:r>
            <a:endParaRPr lang="en-US" altLang="en-US" sz="2400" i="1">
              <a:latin typeface="CandyQelling" panose="02000503000000000000" charset="0"/>
              <a:cs typeface="CandyQelling" panose="02000503000000000000" charset="0"/>
              <a:sym typeface="+mn-ea"/>
            </a:endParaRPr>
          </a:p>
        </p:txBody>
      </p:sp>
      <p:sp>
        <p:nvSpPr>
          <p:cNvPr id="13" name="Google Shape;334;p45"/>
          <p:cNvSpPr txBox="1"/>
          <p:nvPr/>
        </p:nvSpPr>
        <p:spPr>
          <a:xfrm>
            <a:off x="4442460" y="1375410"/>
            <a:ext cx="2362200" cy="758190"/>
          </a:xfrm>
          <a:prstGeom prst="rect">
            <a:avLst/>
          </a:prstGeom>
        </p:spPr>
        <p:txBody>
          <a:bodyPr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800" i="1">
                <a:sym typeface="+mn-ea"/>
              </a:rPr>
              <a:t>Empleados</a:t>
            </a:r>
            <a:endParaRPr lang="en-US" altLang="en-US" sz="2800" i="1">
              <a:sym typeface="+mn-e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2800" i="1">
              <a:latin typeface="CandyQelling" panose="02000503000000000000" charset="0"/>
              <a:cs typeface="CandyQelling" panose="02000503000000000000" charset="0"/>
              <a:sym typeface="+mn-ea"/>
            </a:endParaRPr>
          </a:p>
        </p:txBody>
      </p:sp>
      <p:pic>
        <p:nvPicPr>
          <p:cNvPr id="15" name="Imagen 14" descr="Lenny Hernandez 3"/>
          <p:cNvPicPr>
            <a:picLocks noChangeAspect="1"/>
          </p:cNvPicPr>
          <p:nvPr/>
        </p:nvPicPr>
        <p:blipFill>
          <a:blip r:embed="rId2"/>
          <a:srcRect l="27995" r="16948" b="-779"/>
          <a:stretch>
            <a:fillRect/>
          </a:stretch>
        </p:blipFill>
        <p:spPr>
          <a:xfrm rot="16200000">
            <a:off x="1155700" y="1862455"/>
            <a:ext cx="1222375" cy="1256665"/>
          </a:xfrm>
          <a:prstGeom prst="rect">
            <a:avLst/>
          </a:prstGeom>
        </p:spPr>
      </p:pic>
      <p:pic>
        <p:nvPicPr>
          <p:cNvPr id="16" name="Imagen 15" descr="Gregory Diaz 3"/>
          <p:cNvPicPr>
            <a:picLocks noChangeAspect="1"/>
          </p:cNvPicPr>
          <p:nvPr/>
        </p:nvPicPr>
        <p:blipFill>
          <a:blip r:embed="rId3"/>
          <a:srcRect l="28510" r="21656" b="-566"/>
          <a:stretch>
            <a:fillRect/>
          </a:stretch>
        </p:blipFill>
        <p:spPr>
          <a:xfrm rot="16200000">
            <a:off x="4899660" y="1896110"/>
            <a:ext cx="1130300" cy="1280795"/>
          </a:xfrm>
          <a:prstGeom prst="rect">
            <a:avLst/>
          </a:prstGeom>
        </p:spPr>
      </p:pic>
      <p:pic>
        <p:nvPicPr>
          <p:cNvPr id="18" name="Imagen 17" descr="Stevens Rosado 3"/>
          <p:cNvPicPr>
            <a:picLocks noChangeAspect="1"/>
          </p:cNvPicPr>
          <p:nvPr/>
        </p:nvPicPr>
        <p:blipFill>
          <a:blip r:embed="rId4"/>
          <a:srcRect l="27089" r="19542" b="1067"/>
          <a:stretch>
            <a:fillRect/>
          </a:stretch>
        </p:blipFill>
        <p:spPr>
          <a:xfrm rot="16200000">
            <a:off x="8232775" y="1856105"/>
            <a:ext cx="1140460" cy="1186815"/>
          </a:xfrm>
          <a:prstGeom prst="rect">
            <a:avLst/>
          </a:prstGeom>
        </p:spPr>
      </p:pic>
      <p:pic>
        <p:nvPicPr>
          <p:cNvPr id="20" name="Imagen 19" descr="Ydelma de Hernandez 1"/>
          <p:cNvPicPr>
            <a:picLocks noChangeAspect="1"/>
          </p:cNvPicPr>
          <p:nvPr/>
        </p:nvPicPr>
        <p:blipFill>
          <a:blip r:embed="rId5"/>
          <a:srcRect l="31885" t="6001" r="26281" b="27845"/>
          <a:stretch>
            <a:fillRect/>
          </a:stretch>
        </p:blipFill>
        <p:spPr>
          <a:xfrm>
            <a:off x="1138555" y="3860165"/>
            <a:ext cx="1229995" cy="1092200"/>
          </a:xfrm>
          <a:prstGeom prst="rect">
            <a:avLst/>
          </a:prstGeom>
        </p:spPr>
      </p:pic>
      <p:pic>
        <p:nvPicPr>
          <p:cNvPr id="21" name="Imagen 20" descr="Imagen de WhatsApp 2023-11-21 a las 10.09.36_c66521b1"/>
          <p:cNvPicPr>
            <a:picLocks noChangeAspect="1"/>
          </p:cNvPicPr>
          <p:nvPr/>
        </p:nvPicPr>
        <p:blipFill>
          <a:blip r:embed="rId6"/>
          <a:srcRect t="13130" b="40778"/>
          <a:stretch>
            <a:fillRect/>
          </a:stretch>
        </p:blipFill>
        <p:spPr>
          <a:xfrm>
            <a:off x="4824730" y="3839845"/>
            <a:ext cx="1479550" cy="1090930"/>
          </a:xfrm>
          <a:prstGeom prst="rect">
            <a:avLst/>
          </a:prstGeom>
        </p:spPr>
      </p:pic>
      <p:pic>
        <p:nvPicPr>
          <p:cNvPr id="22" name="Imagen 21" descr="Xavier Carrillo"/>
          <p:cNvPicPr>
            <a:picLocks noChangeAspect="1"/>
          </p:cNvPicPr>
          <p:nvPr/>
        </p:nvPicPr>
        <p:blipFill>
          <a:blip r:embed="rId7"/>
          <a:srcRect l="24755" r="26536" b="-83"/>
          <a:stretch>
            <a:fillRect/>
          </a:stretch>
        </p:blipFill>
        <p:spPr>
          <a:xfrm rot="16200000">
            <a:off x="8268970" y="3771900"/>
            <a:ext cx="1145540" cy="132207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334;p45"/>
          <p:cNvSpPr txBox="1"/>
          <p:nvPr>
            <p:ph type="title"/>
          </p:nvPr>
        </p:nvSpPr>
        <p:spPr>
          <a:xfrm>
            <a:off x="948690" y="133985"/>
            <a:ext cx="10515600" cy="13255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7200">
                <a:latin typeface="CandyQelling" panose="02000503000000000000" charset="0"/>
                <a:cs typeface="CandyQelling" panose="02000503000000000000" charset="0"/>
              </a:rPr>
              <a:t>Equipo HopCom</a:t>
            </a:r>
            <a:endParaRPr lang="en-US" altLang="en-US" sz="7200">
              <a:latin typeface="CandyQelling" panose="02000503000000000000" charset="0"/>
              <a:cs typeface="CandyQelling" panose="02000503000000000000" charset="0"/>
            </a:endParaRPr>
          </a:p>
        </p:txBody>
      </p:sp>
      <p:sp>
        <p:nvSpPr>
          <p:cNvPr id="17" name="Google Shape;409;p46"/>
          <p:cNvSpPr txBox="1"/>
          <p:nvPr/>
        </p:nvSpPr>
        <p:spPr>
          <a:xfrm>
            <a:off x="3481705" y="5746750"/>
            <a:ext cx="4993005" cy="461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p>
            <a:pPr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b="1" i="1">
                <a:solidFill>
                  <a:schemeClr val="accent1">
                    <a:lumMod val="60000"/>
                    <a:lumOff val="40000"/>
                  </a:schemeClr>
                </a:solidFill>
                <a:latin typeface="Bell MT" panose="02020503060305020303" charset="0"/>
                <a:ea typeface="Nunito"/>
                <a:cs typeface="Bell MT" panose="02020503060305020303" charset="0"/>
                <a:sym typeface="Nunito"/>
              </a:rPr>
              <a:t>“Por todos los medios a todas las personas”</a:t>
            </a:r>
            <a:endParaRPr lang="en-US" altLang="en-GB" b="1" i="1" u="sng">
              <a:solidFill>
                <a:schemeClr val="accent1">
                  <a:lumMod val="60000"/>
                  <a:lumOff val="40000"/>
                </a:schemeClr>
              </a:solidFill>
              <a:latin typeface="Bell MT" panose="02020503060305020303" charset="0"/>
              <a:ea typeface="Nunito"/>
              <a:cs typeface="Bell MT" panose="02020503060305020303" charset="0"/>
              <a:sym typeface="Nunito"/>
            </a:endParaRPr>
          </a:p>
        </p:txBody>
      </p:sp>
      <p:sp>
        <p:nvSpPr>
          <p:cNvPr id="8" name="Google Shape;334;p45"/>
          <p:cNvSpPr txBox="1"/>
          <p:nvPr/>
        </p:nvSpPr>
        <p:spPr>
          <a:xfrm>
            <a:off x="753745" y="2936875"/>
            <a:ext cx="2362200" cy="758190"/>
          </a:xfrm>
          <a:prstGeom prst="rect">
            <a:avLst/>
          </a:prstGeom>
        </p:spPr>
        <p:txBody>
          <a:bodyPr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000" i="1">
                <a:sym typeface="+mn-ea"/>
              </a:rPr>
              <a:t>Yullianny Devis</a:t>
            </a:r>
            <a:endParaRPr lang="en-US" altLang="en-US" sz="2000" i="1">
              <a:sym typeface="+mn-e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400" i="1">
                <a:latin typeface="CandyQelling" panose="02000503000000000000" charset="0"/>
                <a:cs typeface="CandyQelling" panose="02000503000000000000" charset="0"/>
                <a:sym typeface="+mn-ea"/>
              </a:rPr>
              <a:t>Redes</a:t>
            </a:r>
            <a:endParaRPr lang="en-US" altLang="en-US" sz="2400" i="1">
              <a:latin typeface="CandyQelling" panose="02000503000000000000" charset="0"/>
              <a:cs typeface="CandyQelling" panose="02000503000000000000" charset="0"/>
              <a:sym typeface="+mn-ea"/>
            </a:endParaRPr>
          </a:p>
        </p:txBody>
      </p:sp>
      <p:sp>
        <p:nvSpPr>
          <p:cNvPr id="10" name="Google Shape;334;p45"/>
          <p:cNvSpPr txBox="1"/>
          <p:nvPr/>
        </p:nvSpPr>
        <p:spPr>
          <a:xfrm>
            <a:off x="4442460" y="3808095"/>
            <a:ext cx="2362200" cy="758190"/>
          </a:xfrm>
          <a:prstGeom prst="rect">
            <a:avLst/>
          </a:prstGeom>
        </p:spPr>
        <p:txBody>
          <a:bodyPr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000" i="1">
                <a:sym typeface="+mn-ea"/>
              </a:rPr>
              <a:t>Noris Pacheco</a:t>
            </a:r>
            <a:endParaRPr lang="en-US" altLang="en-US" sz="2000" i="1">
              <a:sym typeface="+mn-e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400" i="1">
                <a:latin typeface="CandyQelling" panose="02000503000000000000" charset="0"/>
                <a:cs typeface="CandyQelling" panose="02000503000000000000" charset="0"/>
                <a:sym typeface="+mn-ea"/>
              </a:rPr>
              <a:t>Di</a:t>
            </a:r>
            <a:r>
              <a:rPr lang="en-US" altLang="en-US" sz="2400" i="1">
                <a:latin typeface="CandyQelling" panose="02000503000000000000" charset="0"/>
                <a:cs typeface="CandyQelling" panose="02000503000000000000" charset="0"/>
                <a:sym typeface="+mn-ea"/>
              </a:rPr>
              <a:t>seño Gráfico</a:t>
            </a:r>
            <a:endParaRPr lang="en-US" altLang="en-US" sz="2400" i="1">
              <a:latin typeface="CandyQelling" panose="02000503000000000000" charset="0"/>
              <a:cs typeface="CandyQelling" panose="02000503000000000000" charset="0"/>
              <a:sym typeface="+mn-ea"/>
            </a:endParaRPr>
          </a:p>
        </p:txBody>
      </p:sp>
      <p:sp>
        <p:nvSpPr>
          <p:cNvPr id="11" name="Google Shape;334;p45"/>
          <p:cNvSpPr txBox="1"/>
          <p:nvPr/>
        </p:nvSpPr>
        <p:spPr>
          <a:xfrm>
            <a:off x="7847965" y="2936875"/>
            <a:ext cx="2362200" cy="758190"/>
          </a:xfrm>
          <a:prstGeom prst="rect">
            <a:avLst/>
          </a:prstGeom>
        </p:spPr>
        <p:txBody>
          <a:bodyPr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000" i="1">
                <a:sym typeface="+mn-ea"/>
              </a:rPr>
              <a:t>Ada Orta</a:t>
            </a:r>
            <a:endParaRPr lang="en-US" altLang="en-US" sz="2000" i="1">
              <a:sym typeface="+mn-e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400" i="1">
                <a:latin typeface="CandyQelling" panose="02000503000000000000" charset="0"/>
                <a:cs typeface="CandyQelling" panose="02000503000000000000" charset="0"/>
                <a:sym typeface="+mn-ea"/>
              </a:rPr>
              <a:t>Editora</a:t>
            </a:r>
            <a:endParaRPr lang="en-US" altLang="en-US" sz="2400" i="1">
              <a:latin typeface="CandyQelling" panose="02000503000000000000" charset="0"/>
              <a:cs typeface="CandyQelling" panose="02000503000000000000" charset="0"/>
              <a:sym typeface="+mn-ea"/>
            </a:endParaRPr>
          </a:p>
        </p:txBody>
      </p:sp>
      <p:sp>
        <p:nvSpPr>
          <p:cNvPr id="13" name="Google Shape;334;p45"/>
          <p:cNvSpPr txBox="1"/>
          <p:nvPr/>
        </p:nvSpPr>
        <p:spPr>
          <a:xfrm>
            <a:off x="4442460" y="1375410"/>
            <a:ext cx="2362200" cy="758190"/>
          </a:xfrm>
          <a:prstGeom prst="rect">
            <a:avLst/>
          </a:prstGeom>
        </p:spPr>
        <p:txBody>
          <a:bodyPr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800" i="1">
                <a:sym typeface="+mn-ea"/>
              </a:rPr>
              <a:t>Voluntarios</a:t>
            </a:r>
            <a:endParaRPr lang="en-US" altLang="en-US" sz="2800" i="1">
              <a:sym typeface="+mn-e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2800" i="1">
              <a:latin typeface="CandyQelling" panose="02000503000000000000" charset="0"/>
              <a:cs typeface="CandyQelling" panose="02000503000000000000" charset="0"/>
              <a:sym typeface="+mn-ea"/>
            </a:endParaRPr>
          </a:p>
        </p:txBody>
      </p:sp>
      <p:sp>
        <p:nvSpPr>
          <p:cNvPr id="14" name="Google Shape;334;p45"/>
          <p:cNvSpPr txBox="1"/>
          <p:nvPr/>
        </p:nvSpPr>
        <p:spPr>
          <a:xfrm>
            <a:off x="7847965" y="4988560"/>
            <a:ext cx="2362200" cy="758190"/>
          </a:xfrm>
          <a:prstGeom prst="rect">
            <a:avLst/>
          </a:prstGeom>
        </p:spPr>
        <p:txBody>
          <a:bodyPr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000" i="1">
                <a:sym typeface="+mn-ea"/>
              </a:rPr>
              <a:t>César Campos</a:t>
            </a:r>
            <a:endParaRPr lang="en-US" altLang="en-US" sz="2000" i="1">
              <a:sym typeface="+mn-e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400" i="1">
                <a:latin typeface="CandyQelling" panose="02000503000000000000" charset="0"/>
                <a:cs typeface="CandyQelling" panose="02000503000000000000" charset="0"/>
                <a:sym typeface="+mn-ea"/>
              </a:rPr>
              <a:t>Producción</a:t>
            </a:r>
            <a:endParaRPr lang="en-US" altLang="en-US" sz="2400" i="1">
              <a:latin typeface="CandyQelling" panose="02000503000000000000" charset="0"/>
              <a:cs typeface="CandyQelling" panose="02000503000000000000" charset="0"/>
              <a:sym typeface="+mn-ea"/>
            </a:endParaRPr>
          </a:p>
        </p:txBody>
      </p:sp>
      <p:sp>
        <p:nvSpPr>
          <p:cNvPr id="19" name="Google Shape;334;p45"/>
          <p:cNvSpPr txBox="1"/>
          <p:nvPr/>
        </p:nvSpPr>
        <p:spPr>
          <a:xfrm>
            <a:off x="857250" y="5095240"/>
            <a:ext cx="2362200" cy="758190"/>
          </a:xfrm>
          <a:prstGeom prst="rect">
            <a:avLst/>
          </a:prstGeom>
        </p:spPr>
        <p:txBody>
          <a:bodyPr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000" i="1">
                <a:sym typeface="+mn-ea"/>
              </a:rPr>
              <a:t>Virgina Hernández</a:t>
            </a:r>
            <a:endParaRPr lang="en-US" altLang="en-US" sz="2000" i="1">
              <a:sym typeface="+mn-e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000" i="1">
                <a:latin typeface="CandyQelling" panose="02000503000000000000" charset="0"/>
                <a:cs typeface="CandyQelling" panose="02000503000000000000" charset="0"/>
                <a:sym typeface="+mn-ea"/>
              </a:rPr>
              <a:t>Dirección de Producción</a:t>
            </a:r>
            <a:endParaRPr lang="en-US" altLang="en-US" sz="2000" i="1">
              <a:latin typeface="CandyQelling" panose="02000503000000000000" charset="0"/>
              <a:cs typeface="CandyQelling" panose="02000503000000000000" charset="0"/>
              <a:sym typeface="+mn-ea"/>
            </a:endParaRPr>
          </a:p>
        </p:txBody>
      </p:sp>
      <p:pic>
        <p:nvPicPr>
          <p:cNvPr id="2" name="Imagen 1" descr="Cesar Campo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4390" y="3644900"/>
            <a:ext cx="1069975" cy="1343660"/>
          </a:xfrm>
          <a:prstGeom prst="rect">
            <a:avLst/>
          </a:prstGeom>
        </p:spPr>
      </p:pic>
      <p:pic>
        <p:nvPicPr>
          <p:cNvPr id="23" name="Imagen 22" descr="Virginia Hernandez"/>
          <p:cNvPicPr>
            <a:picLocks noChangeAspect="1"/>
          </p:cNvPicPr>
          <p:nvPr/>
        </p:nvPicPr>
        <p:blipFill>
          <a:blip r:embed="rId3"/>
          <a:srcRect t="11056" b="23731"/>
          <a:stretch>
            <a:fillRect/>
          </a:stretch>
        </p:blipFill>
        <p:spPr>
          <a:xfrm>
            <a:off x="1332865" y="3808095"/>
            <a:ext cx="1203960" cy="1395730"/>
          </a:xfrm>
          <a:prstGeom prst="rect">
            <a:avLst/>
          </a:prstGeom>
        </p:spPr>
      </p:pic>
      <p:pic>
        <p:nvPicPr>
          <p:cNvPr id="24" name="Imagen 23" descr="Captura de pantalla 2023-11-21 104808"/>
          <p:cNvPicPr>
            <a:picLocks noChangeAspect="1"/>
          </p:cNvPicPr>
          <p:nvPr/>
        </p:nvPicPr>
        <p:blipFill>
          <a:blip r:embed="rId4"/>
          <a:srcRect t="11287" r="6593"/>
          <a:stretch>
            <a:fillRect/>
          </a:stretch>
        </p:blipFill>
        <p:spPr>
          <a:xfrm>
            <a:off x="4867275" y="2367280"/>
            <a:ext cx="1512570" cy="1440815"/>
          </a:xfrm>
          <a:prstGeom prst="rect">
            <a:avLst/>
          </a:prstGeom>
        </p:spPr>
      </p:pic>
      <p:pic>
        <p:nvPicPr>
          <p:cNvPr id="25" name="Imagen 24" descr="Captura de pantalla 2023-11-21 10504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4280" y="1464310"/>
            <a:ext cx="1421130" cy="1472565"/>
          </a:xfrm>
          <a:prstGeom prst="rect">
            <a:avLst/>
          </a:prstGeom>
        </p:spPr>
      </p:pic>
      <p:pic>
        <p:nvPicPr>
          <p:cNvPr id="26" name="Imagen 25" descr="IMG_317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3090" y="1511935"/>
            <a:ext cx="1460500" cy="1460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334;p45"/>
          <p:cNvSpPr txBox="1"/>
          <p:nvPr>
            <p:ph type="title"/>
          </p:nvPr>
        </p:nvSpPr>
        <p:spPr>
          <a:xfrm>
            <a:off x="203835" y="299085"/>
            <a:ext cx="10515600" cy="13255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8000">
                <a:latin typeface="CandyQelling" panose="02000503000000000000" charset="0"/>
                <a:cs typeface="CandyQelling" panose="02000503000000000000" charset="0"/>
              </a:rPr>
              <a:t>Alcances</a:t>
            </a:r>
            <a:endParaRPr lang="en-US" altLang="en-US" sz="8000">
              <a:latin typeface="CandyQelling" panose="02000503000000000000" charset="0"/>
              <a:cs typeface="CandyQelling" panose="02000503000000000000" charset="0"/>
            </a:endParaRPr>
          </a:p>
        </p:txBody>
      </p:sp>
      <p:sp>
        <p:nvSpPr>
          <p:cNvPr id="17" name="Google Shape;409;p46"/>
          <p:cNvSpPr txBox="1"/>
          <p:nvPr/>
        </p:nvSpPr>
        <p:spPr>
          <a:xfrm>
            <a:off x="3481705" y="5746750"/>
            <a:ext cx="4993005" cy="461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p>
            <a:pPr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b="1" i="1">
                <a:solidFill>
                  <a:schemeClr val="accent1">
                    <a:lumMod val="60000"/>
                    <a:lumOff val="40000"/>
                  </a:schemeClr>
                </a:solidFill>
                <a:latin typeface="Bell MT" panose="02020503060305020303" charset="0"/>
                <a:ea typeface="Nunito"/>
                <a:cs typeface="Bell MT" panose="02020503060305020303" charset="0"/>
                <a:sym typeface="Nunito"/>
              </a:rPr>
              <a:t>“Por todos los medios a todas las personas”</a:t>
            </a:r>
            <a:endParaRPr lang="en-US" altLang="en-GB" b="1" i="1" u="sng">
              <a:solidFill>
                <a:schemeClr val="accent1">
                  <a:lumMod val="60000"/>
                  <a:lumOff val="40000"/>
                </a:schemeClr>
              </a:solidFill>
              <a:latin typeface="Bell MT" panose="02020503060305020303" charset="0"/>
              <a:ea typeface="Nunito"/>
              <a:cs typeface="Bell MT" panose="02020503060305020303" charset="0"/>
              <a:sym typeface="Nunito"/>
            </a:endParaRPr>
          </a:p>
        </p:txBody>
      </p:sp>
      <p:sp>
        <p:nvSpPr>
          <p:cNvPr id="6" name="Google Shape;334;p45"/>
          <p:cNvSpPr txBox="1"/>
          <p:nvPr/>
        </p:nvSpPr>
        <p:spPr>
          <a:xfrm>
            <a:off x="350520" y="1624965"/>
            <a:ext cx="10515600" cy="915670"/>
          </a:xfrm>
          <a:prstGeom prst="rect">
            <a:avLst/>
          </a:prstGeom>
        </p:spPr>
        <p:txBody>
          <a:bodyPr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altLang="en-GB" sz="4000"/>
            </a:br>
            <a:endParaRPr lang="en-US" altLang="en-GB" sz="6000">
              <a:latin typeface="CandyQelling" panose="02000503000000000000" charset="0"/>
              <a:cs typeface="CandyQelling" panose="02000503000000000000" charset="0"/>
            </a:endParaRPr>
          </a:p>
        </p:txBody>
      </p:sp>
      <p:pic>
        <p:nvPicPr>
          <p:cNvPr id="2" name="Imagen 1" descr="Captura de pantalla 2023-11-15 0908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410" y="1803400"/>
            <a:ext cx="9290050" cy="371919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334;p45"/>
          <p:cNvSpPr txBox="1"/>
          <p:nvPr>
            <p:ph type="title"/>
          </p:nvPr>
        </p:nvSpPr>
        <p:spPr>
          <a:xfrm>
            <a:off x="331470" y="2425065"/>
            <a:ext cx="10515600" cy="13255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13800">
                <a:latin typeface="CandyQelling" panose="02000503000000000000" charset="0"/>
                <a:cs typeface="CandyQelling" panose="02000503000000000000" charset="0"/>
              </a:rPr>
              <a:t>¡Miremos!</a:t>
            </a:r>
            <a:endParaRPr lang="en-US" altLang="en-US" sz="13800">
              <a:latin typeface="CandyQelling" panose="02000503000000000000" charset="0"/>
              <a:cs typeface="CandyQelling" panose="02000503000000000000" charset="0"/>
            </a:endParaRPr>
          </a:p>
        </p:txBody>
      </p:sp>
      <p:sp>
        <p:nvSpPr>
          <p:cNvPr id="17" name="Google Shape;409;p46"/>
          <p:cNvSpPr txBox="1"/>
          <p:nvPr/>
        </p:nvSpPr>
        <p:spPr>
          <a:xfrm>
            <a:off x="3481705" y="5746750"/>
            <a:ext cx="4993005" cy="461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p>
            <a:pPr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b="1" i="1">
                <a:solidFill>
                  <a:schemeClr val="accent1">
                    <a:lumMod val="60000"/>
                    <a:lumOff val="40000"/>
                  </a:schemeClr>
                </a:solidFill>
                <a:latin typeface="Bell MT" panose="02020503060305020303" charset="0"/>
                <a:ea typeface="Nunito"/>
                <a:cs typeface="Bell MT" panose="02020503060305020303" charset="0"/>
                <a:sym typeface="Nunito"/>
              </a:rPr>
              <a:t>“Por todos los medios a todas las personas”</a:t>
            </a:r>
            <a:endParaRPr lang="en-US" altLang="en-GB" b="1" i="1" u="sng">
              <a:solidFill>
                <a:schemeClr val="accent1">
                  <a:lumMod val="60000"/>
                  <a:lumOff val="40000"/>
                </a:schemeClr>
              </a:solidFill>
              <a:latin typeface="Bell MT" panose="02020503060305020303" charset="0"/>
              <a:ea typeface="Nunito"/>
              <a:cs typeface="Bell MT" panose="02020503060305020303" charset="0"/>
              <a:sym typeface="Nunito"/>
            </a:endParaRPr>
          </a:p>
        </p:txBody>
      </p:sp>
      <p:grpSp>
        <p:nvGrpSpPr>
          <p:cNvPr id="480" name="Google Shape;480;p48"/>
          <p:cNvGrpSpPr/>
          <p:nvPr/>
        </p:nvGrpSpPr>
        <p:grpSpPr>
          <a:xfrm rot="524561">
            <a:off x="279164" y="3271771"/>
            <a:ext cx="1830185" cy="3868825"/>
            <a:chOff x="5309525" y="2199050"/>
            <a:chExt cx="1830150" cy="3868750"/>
          </a:xfrm>
        </p:grpSpPr>
        <p:sp>
          <p:nvSpPr>
            <p:cNvPr id="481" name="Google Shape;481;p48"/>
            <p:cNvSpPr/>
            <p:nvPr/>
          </p:nvSpPr>
          <p:spPr>
            <a:xfrm>
              <a:off x="5648300" y="3768400"/>
              <a:ext cx="651175" cy="842750"/>
            </a:xfrm>
            <a:custGeom>
              <a:avLst/>
              <a:gdLst/>
              <a:ahLst/>
              <a:cxnLst/>
              <a:rect l="l" t="t" r="r" b="b"/>
              <a:pathLst>
                <a:path w="26047" h="33710" extrusionOk="0">
                  <a:moveTo>
                    <a:pt x="20096" y="1"/>
                  </a:moveTo>
                  <a:cubicBezTo>
                    <a:pt x="17908" y="1"/>
                    <a:pt x="15711" y="91"/>
                    <a:pt x="13527" y="91"/>
                  </a:cubicBezTo>
                  <a:cubicBezTo>
                    <a:pt x="12923" y="91"/>
                    <a:pt x="12320" y="84"/>
                    <a:pt x="11719" y="67"/>
                  </a:cubicBezTo>
                  <a:cubicBezTo>
                    <a:pt x="9483" y="7846"/>
                    <a:pt x="3782" y="21433"/>
                    <a:pt x="1" y="29562"/>
                  </a:cubicBezTo>
                  <a:lnTo>
                    <a:pt x="20310" y="33709"/>
                  </a:lnTo>
                  <a:cubicBezTo>
                    <a:pt x="21934" y="24113"/>
                    <a:pt x="24964" y="10038"/>
                    <a:pt x="26047" y="363"/>
                  </a:cubicBezTo>
                  <a:cubicBezTo>
                    <a:pt x="24082" y="76"/>
                    <a:pt x="22093" y="1"/>
                    <a:pt x="20096" y="1"/>
                  </a:cubicBezTo>
                  <a:close/>
                </a:path>
              </a:pathLst>
            </a:custGeom>
            <a:solidFill>
              <a:srgbClr val="D195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2" name="Google Shape;482;p48"/>
            <p:cNvSpPr/>
            <p:nvPr/>
          </p:nvSpPr>
          <p:spPr>
            <a:xfrm>
              <a:off x="5832100" y="3861300"/>
              <a:ext cx="442075" cy="250400"/>
            </a:xfrm>
            <a:custGeom>
              <a:avLst/>
              <a:gdLst/>
              <a:ahLst/>
              <a:cxnLst/>
              <a:rect l="l" t="t" r="r" b="b"/>
              <a:pathLst>
                <a:path w="17683" h="10016" extrusionOk="0">
                  <a:moveTo>
                    <a:pt x="2638" y="0"/>
                  </a:moveTo>
                  <a:lnTo>
                    <a:pt x="1" y="5990"/>
                  </a:lnTo>
                  <a:lnTo>
                    <a:pt x="17036" y="10015"/>
                  </a:lnTo>
                  <a:lnTo>
                    <a:pt x="17682" y="5981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3" name="Google Shape;483;p48"/>
            <p:cNvSpPr/>
            <p:nvPr/>
          </p:nvSpPr>
          <p:spPr>
            <a:xfrm>
              <a:off x="5309525" y="3955600"/>
              <a:ext cx="964425" cy="2112200"/>
            </a:xfrm>
            <a:custGeom>
              <a:avLst/>
              <a:gdLst/>
              <a:ahLst/>
              <a:cxnLst/>
              <a:rect l="l" t="t" r="r" b="b"/>
              <a:pathLst>
                <a:path w="38577" h="84488" extrusionOk="0">
                  <a:moveTo>
                    <a:pt x="21087" y="0"/>
                  </a:moveTo>
                  <a:lnTo>
                    <a:pt x="0" y="47762"/>
                  </a:lnTo>
                  <a:lnTo>
                    <a:pt x="20100" y="84487"/>
                  </a:lnTo>
                  <a:lnTo>
                    <a:pt x="38576" y="6427"/>
                  </a:lnTo>
                  <a:lnTo>
                    <a:pt x="2108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4" name="Google Shape;484;p48"/>
            <p:cNvSpPr/>
            <p:nvPr/>
          </p:nvSpPr>
          <p:spPr>
            <a:xfrm>
              <a:off x="6380000" y="3172375"/>
              <a:ext cx="174225" cy="282925"/>
            </a:xfrm>
            <a:custGeom>
              <a:avLst/>
              <a:gdLst/>
              <a:ahLst/>
              <a:cxnLst/>
              <a:rect l="l" t="t" r="r" b="b"/>
              <a:pathLst>
                <a:path w="6969" h="11317" extrusionOk="0">
                  <a:moveTo>
                    <a:pt x="6969" y="0"/>
                  </a:moveTo>
                  <a:lnTo>
                    <a:pt x="1" y="1677"/>
                  </a:lnTo>
                  <a:lnTo>
                    <a:pt x="2734" y="10993"/>
                  </a:lnTo>
                  <a:lnTo>
                    <a:pt x="6846" y="11317"/>
                  </a:lnTo>
                  <a:lnTo>
                    <a:pt x="6969" y="0"/>
                  </a:lnTo>
                  <a:close/>
                </a:path>
              </a:pathLst>
            </a:custGeom>
            <a:solidFill>
              <a:srgbClr val="2944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5" name="Google Shape;485;p48"/>
            <p:cNvSpPr/>
            <p:nvPr/>
          </p:nvSpPr>
          <p:spPr>
            <a:xfrm>
              <a:off x="6140125" y="3143125"/>
              <a:ext cx="417375" cy="852475"/>
            </a:xfrm>
            <a:custGeom>
              <a:avLst/>
              <a:gdLst/>
              <a:ahLst/>
              <a:cxnLst/>
              <a:rect l="l" t="t" r="r" b="b"/>
              <a:pathLst>
                <a:path w="16695" h="34099" extrusionOk="0">
                  <a:moveTo>
                    <a:pt x="445" y="0"/>
                  </a:moveTo>
                  <a:lnTo>
                    <a:pt x="9" y="32430"/>
                  </a:lnTo>
                  <a:cubicBezTo>
                    <a:pt x="0" y="33356"/>
                    <a:pt x="747" y="34098"/>
                    <a:pt x="1655" y="34098"/>
                  </a:cubicBezTo>
                  <a:cubicBezTo>
                    <a:pt x="1714" y="34098"/>
                    <a:pt x="1774" y="34095"/>
                    <a:pt x="1834" y="34089"/>
                  </a:cubicBezTo>
                  <a:lnTo>
                    <a:pt x="15088" y="32700"/>
                  </a:lnTo>
                  <a:cubicBezTo>
                    <a:pt x="16031" y="32604"/>
                    <a:pt x="16695" y="31740"/>
                    <a:pt x="16546" y="30805"/>
                  </a:cubicBezTo>
                  <a:lnTo>
                    <a:pt x="11866" y="507"/>
                  </a:lnTo>
                  <a:lnTo>
                    <a:pt x="445" y="0"/>
                  </a:lnTo>
                  <a:close/>
                </a:path>
              </a:pathLst>
            </a:custGeom>
            <a:solidFill>
              <a:srgbClr val="010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6" name="Google Shape;486;p48"/>
            <p:cNvSpPr/>
            <p:nvPr/>
          </p:nvSpPr>
          <p:spPr>
            <a:xfrm>
              <a:off x="6481075" y="2599150"/>
              <a:ext cx="658600" cy="460600"/>
            </a:xfrm>
            <a:custGeom>
              <a:avLst/>
              <a:gdLst/>
              <a:ahLst/>
              <a:cxnLst/>
              <a:rect l="l" t="t" r="r" b="b"/>
              <a:pathLst>
                <a:path w="26344" h="18424" extrusionOk="0">
                  <a:moveTo>
                    <a:pt x="25139" y="0"/>
                  </a:moveTo>
                  <a:lnTo>
                    <a:pt x="1" y="498"/>
                  </a:lnTo>
                  <a:lnTo>
                    <a:pt x="7842" y="18424"/>
                  </a:lnTo>
                  <a:lnTo>
                    <a:pt x="26344" y="3973"/>
                  </a:lnTo>
                  <a:lnTo>
                    <a:pt x="25139" y="0"/>
                  </a:lnTo>
                  <a:close/>
                </a:path>
              </a:pathLst>
            </a:custGeom>
            <a:solidFill>
              <a:srgbClr val="2944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7" name="Google Shape;487;p48"/>
            <p:cNvSpPr/>
            <p:nvPr/>
          </p:nvSpPr>
          <p:spPr>
            <a:xfrm>
              <a:off x="5886900" y="2247250"/>
              <a:ext cx="1004575" cy="978850"/>
            </a:xfrm>
            <a:custGeom>
              <a:avLst/>
              <a:gdLst/>
              <a:ahLst/>
              <a:cxnLst/>
              <a:rect l="l" t="t" r="r" b="b"/>
              <a:pathLst>
                <a:path w="40183" h="39154" extrusionOk="0">
                  <a:moveTo>
                    <a:pt x="28448" y="1"/>
                  </a:moveTo>
                  <a:lnTo>
                    <a:pt x="0" y="24641"/>
                  </a:lnTo>
                  <a:lnTo>
                    <a:pt x="4410" y="39153"/>
                  </a:lnTo>
                  <a:lnTo>
                    <a:pt x="40183" y="38629"/>
                  </a:lnTo>
                  <a:lnTo>
                    <a:pt x="28448" y="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8" name="Google Shape;488;p48"/>
            <p:cNvSpPr/>
            <p:nvPr/>
          </p:nvSpPr>
          <p:spPr>
            <a:xfrm>
              <a:off x="6134000" y="2671825"/>
              <a:ext cx="453200" cy="453200"/>
            </a:xfrm>
            <a:custGeom>
              <a:avLst/>
              <a:gdLst/>
              <a:ahLst/>
              <a:cxnLst/>
              <a:rect l="l" t="t" r="r" b="b"/>
              <a:pathLst>
                <a:path w="18128" h="18128" fill="none" extrusionOk="0">
                  <a:moveTo>
                    <a:pt x="14897" y="3223"/>
                  </a:moveTo>
                  <a:cubicBezTo>
                    <a:pt x="18127" y="6453"/>
                    <a:pt x="18127" y="11675"/>
                    <a:pt x="14897" y="14906"/>
                  </a:cubicBezTo>
                  <a:cubicBezTo>
                    <a:pt x="11675" y="18128"/>
                    <a:pt x="6444" y="18128"/>
                    <a:pt x="3222" y="14906"/>
                  </a:cubicBezTo>
                  <a:cubicBezTo>
                    <a:pt x="0" y="11675"/>
                    <a:pt x="0" y="6453"/>
                    <a:pt x="3222" y="3223"/>
                  </a:cubicBezTo>
                  <a:cubicBezTo>
                    <a:pt x="6444" y="1"/>
                    <a:pt x="11675" y="1"/>
                    <a:pt x="14897" y="3223"/>
                  </a:cubicBezTo>
                  <a:close/>
                </a:path>
              </a:pathLst>
            </a:custGeom>
            <a:noFill/>
            <a:ln w="13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9" name="Google Shape;489;p48"/>
            <p:cNvSpPr/>
            <p:nvPr/>
          </p:nvSpPr>
          <p:spPr>
            <a:xfrm>
              <a:off x="6159975" y="2849300"/>
              <a:ext cx="401250" cy="98050"/>
            </a:xfrm>
            <a:custGeom>
              <a:avLst/>
              <a:gdLst/>
              <a:ahLst/>
              <a:cxnLst/>
              <a:rect l="l" t="t" r="r" b="b"/>
              <a:pathLst>
                <a:path w="16050" h="3922" fill="none" extrusionOk="0">
                  <a:moveTo>
                    <a:pt x="1" y="3921"/>
                  </a:moveTo>
                  <a:lnTo>
                    <a:pt x="16049" y="1"/>
                  </a:lnTo>
                </a:path>
              </a:pathLst>
            </a:custGeom>
            <a:noFill/>
            <a:ln w="137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0" name="Google Shape;490;p48"/>
            <p:cNvSpPr/>
            <p:nvPr/>
          </p:nvSpPr>
          <p:spPr>
            <a:xfrm>
              <a:off x="6171775" y="2737525"/>
              <a:ext cx="316750" cy="87800"/>
            </a:xfrm>
            <a:custGeom>
              <a:avLst/>
              <a:gdLst/>
              <a:ahLst/>
              <a:cxnLst/>
              <a:rect l="l" t="t" r="r" b="b"/>
              <a:pathLst>
                <a:path w="12670" h="3512" fill="none" extrusionOk="0">
                  <a:moveTo>
                    <a:pt x="0" y="3101"/>
                  </a:moveTo>
                  <a:cubicBezTo>
                    <a:pt x="1458" y="3319"/>
                    <a:pt x="3973" y="3511"/>
                    <a:pt x="6933" y="2734"/>
                  </a:cubicBezTo>
                  <a:cubicBezTo>
                    <a:pt x="9587" y="2035"/>
                    <a:pt x="11526" y="839"/>
                    <a:pt x="12670" y="1"/>
                  </a:cubicBezTo>
                </a:path>
              </a:pathLst>
            </a:custGeom>
            <a:noFill/>
            <a:ln w="137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1" name="Google Shape;491;p48"/>
            <p:cNvSpPr/>
            <p:nvPr/>
          </p:nvSpPr>
          <p:spPr>
            <a:xfrm>
              <a:off x="6231575" y="2973725"/>
              <a:ext cx="316550" cy="85600"/>
            </a:xfrm>
            <a:custGeom>
              <a:avLst/>
              <a:gdLst/>
              <a:ahLst/>
              <a:cxnLst/>
              <a:rect l="l" t="t" r="r" b="b"/>
              <a:pathLst>
                <a:path w="12662" h="3424" fill="none" extrusionOk="0">
                  <a:moveTo>
                    <a:pt x="0" y="3423"/>
                  </a:moveTo>
                  <a:cubicBezTo>
                    <a:pt x="1232" y="2550"/>
                    <a:pt x="3406" y="1240"/>
                    <a:pt x="6401" y="577"/>
                  </a:cubicBezTo>
                  <a:cubicBezTo>
                    <a:pt x="9020" y="1"/>
                    <a:pt x="11238" y="132"/>
                    <a:pt x="12661" y="332"/>
                  </a:cubicBezTo>
                </a:path>
              </a:pathLst>
            </a:custGeom>
            <a:noFill/>
            <a:ln w="137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2" name="Google Shape;492;p48"/>
            <p:cNvSpPr/>
            <p:nvPr/>
          </p:nvSpPr>
          <p:spPr>
            <a:xfrm>
              <a:off x="6227200" y="2697800"/>
              <a:ext cx="182300" cy="401025"/>
            </a:xfrm>
            <a:custGeom>
              <a:avLst/>
              <a:gdLst/>
              <a:ahLst/>
              <a:cxnLst/>
              <a:rect l="l" t="t" r="r" b="b"/>
              <a:pathLst>
                <a:path w="7292" h="16041" fill="none" extrusionOk="0">
                  <a:moveTo>
                    <a:pt x="7292" y="16041"/>
                  </a:moveTo>
                  <a:cubicBezTo>
                    <a:pt x="6925" y="15901"/>
                    <a:pt x="2219" y="13980"/>
                    <a:pt x="1084" y="8837"/>
                  </a:cubicBezTo>
                  <a:cubicBezTo>
                    <a:pt x="1" y="3956"/>
                    <a:pt x="3057" y="368"/>
                    <a:pt x="3380" y="1"/>
                  </a:cubicBezTo>
                  <a:cubicBezTo>
                    <a:pt x="4681" y="5353"/>
                    <a:pt x="5991" y="10697"/>
                    <a:pt x="7292" y="16041"/>
                  </a:cubicBezTo>
                  <a:close/>
                </a:path>
              </a:pathLst>
            </a:custGeom>
            <a:noFill/>
            <a:ln w="137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3" name="Google Shape;493;p48"/>
            <p:cNvSpPr/>
            <p:nvPr/>
          </p:nvSpPr>
          <p:spPr>
            <a:xfrm>
              <a:off x="6311675" y="2697800"/>
              <a:ext cx="179475" cy="401025"/>
            </a:xfrm>
            <a:custGeom>
              <a:avLst/>
              <a:gdLst/>
              <a:ahLst/>
              <a:cxnLst/>
              <a:rect l="l" t="t" r="r" b="b"/>
              <a:pathLst>
                <a:path w="7179" h="16041" fill="none" extrusionOk="0">
                  <a:moveTo>
                    <a:pt x="1" y="1"/>
                  </a:moveTo>
                  <a:cubicBezTo>
                    <a:pt x="472" y="202"/>
                    <a:pt x="4768" y="2131"/>
                    <a:pt x="5973" y="7039"/>
                  </a:cubicBezTo>
                  <a:cubicBezTo>
                    <a:pt x="7178" y="11954"/>
                    <a:pt x="4244" y="15648"/>
                    <a:pt x="3913" y="16041"/>
                  </a:cubicBezTo>
                </a:path>
              </a:pathLst>
            </a:custGeom>
            <a:noFill/>
            <a:ln w="137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4" name="Google Shape;494;p48"/>
            <p:cNvSpPr/>
            <p:nvPr/>
          </p:nvSpPr>
          <p:spPr>
            <a:xfrm>
              <a:off x="5738900" y="2863275"/>
              <a:ext cx="258250" cy="388375"/>
            </a:xfrm>
            <a:custGeom>
              <a:avLst/>
              <a:gdLst/>
              <a:ahLst/>
              <a:cxnLst/>
              <a:rect l="l" t="t" r="r" b="b"/>
              <a:pathLst>
                <a:path w="10330" h="15535" extrusionOk="0">
                  <a:moveTo>
                    <a:pt x="5920" y="0"/>
                  </a:moveTo>
                  <a:lnTo>
                    <a:pt x="2803" y="1022"/>
                  </a:lnTo>
                  <a:cubicBezTo>
                    <a:pt x="1004" y="1616"/>
                    <a:pt x="0" y="3537"/>
                    <a:pt x="550" y="5353"/>
                  </a:cubicBezTo>
                  <a:lnTo>
                    <a:pt x="2891" y="13063"/>
                  </a:lnTo>
                  <a:cubicBezTo>
                    <a:pt x="3353" y="14564"/>
                    <a:pt x="4734" y="15535"/>
                    <a:pt x="6230" y="15535"/>
                  </a:cubicBezTo>
                  <a:cubicBezTo>
                    <a:pt x="6543" y="15535"/>
                    <a:pt x="6862" y="15492"/>
                    <a:pt x="7178" y="15403"/>
                  </a:cubicBezTo>
                  <a:lnTo>
                    <a:pt x="10330" y="14512"/>
                  </a:lnTo>
                  <a:lnTo>
                    <a:pt x="5920" y="0"/>
                  </a:lnTo>
                  <a:close/>
                </a:path>
              </a:pathLst>
            </a:custGeom>
            <a:solidFill>
              <a:srgbClr val="010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5" name="Google Shape;495;p48"/>
            <p:cNvSpPr/>
            <p:nvPr/>
          </p:nvSpPr>
          <p:spPr>
            <a:xfrm>
              <a:off x="6592625" y="2199050"/>
              <a:ext cx="382025" cy="1043600"/>
            </a:xfrm>
            <a:custGeom>
              <a:avLst/>
              <a:gdLst/>
              <a:ahLst/>
              <a:cxnLst/>
              <a:rect l="l" t="t" r="r" b="b"/>
              <a:pathLst>
                <a:path w="15281" h="41744" extrusionOk="0">
                  <a:moveTo>
                    <a:pt x="1792" y="1"/>
                  </a:moveTo>
                  <a:cubicBezTo>
                    <a:pt x="1639" y="1"/>
                    <a:pt x="1482" y="23"/>
                    <a:pt x="1328" y="69"/>
                  </a:cubicBezTo>
                  <a:cubicBezTo>
                    <a:pt x="481" y="322"/>
                    <a:pt x="0" y="1222"/>
                    <a:pt x="262" y="2060"/>
                  </a:cubicBezTo>
                  <a:lnTo>
                    <a:pt x="11963" y="40610"/>
                  </a:lnTo>
                  <a:cubicBezTo>
                    <a:pt x="12177" y="41302"/>
                    <a:pt x="12811" y="41743"/>
                    <a:pt x="13498" y="41743"/>
                  </a:cubicBezTo>
                  <a:cubicBezTo>
                    <a:pt x="13651" y="41743"/>
                    <a:pt x="13807" y="41721"/>
                    <a:pt x="13962" y="41675"/>
                  </a:cubicBezTo>
                  <a:cubicBezTo>
                    <a:pt x="14800" y="41422"/>
                    <a:pt x="15281" y="40523"/>
                    <a:pt x="15027" y="39684"/>
                  </a:cubicBezTo>
                  <a:lnTo>
                    <a:pt x="3318" y="1134"/>
                  </a:lnTo>
                  <a:cubicBezTo>
                    <a:pt x="3112" y="442"/>
                    <a:pt x="2479" y="1"/>
                    <a:pt x="1792" y="1"/>
                  </a:cubicBezTo>
                  <a:close/>
                </a:path>
              </a:pathLst>
            </a:custGeom>
            <a:solidFill>
              <a:srgbClr val="010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6" name="Google Shape;496;p48"/>
            <p:cNvSpPr/>
            <p:nvPr/>
          </p:nvSpPr>
          <p:spPr>
            <a:xfrm>
              <a:off x="6365600" y="3298800"/>
              <a:ext cx="338375" cy="561575"/>
            </a:xfrm>
            <a:custGeom>
              <a:avLst/>
              <a:gdLst/>
              <a:ahLst/>
              <a:cxnLst/>
              <a:rect l="l" t="t" r="r" b="b"/>
              <a:pathLst>
                <a:path w="13535" h="22463" extrusionOk="0">
                  <a:moveTo>
                    <a:pt x="8629" y="0"/>
                  </a:moveTo>
                  <a:cubicBezTo>
                    <a:pt x="6835" y="0"/>
                    <a:pt x="4630" y="729"/>
                    <a:pt x="3432" y="1911"/>
                  </a:cubicBezTo>
                  <a:cubicBezTo>
                    <a:pt x="1922" y="3221"/>
                    <a:pt x="1450" y="5709"/>
                    <a:pt x="3799" y="6399"/>
                  </a:cubicBezTo>
                  <a:cubicBezTo>
                    <a:pt x="2620" y="7561"/>
                    <a:pt x="1389" y="8538"/>
                    <a:pt x="1389" y="10197"/>
                  </a:cubicBezTo>
                  <a:cubicBezTo>
                    <a:pt x="1325" y="10941"/>
                    <a:pt x="1832" y="12474"/>
                    <a:pt x="2608" y="12474"/>
                  </a:cubicBezTo>
                  <a:cubicBezTo>
                    <a:pt x="2679" y="12474"/>
                    <a:pt x="2753" y="12461"/>
                    <a:pt x="2830" y="12433"/>
                  </a:cubicBezTo>
                  <a:lnTo>
                    <a:pt x="2830" y="12433"/>
                  </a:lnTo>
                  <a:cubicBezTo>
                    <a:pt x="1293" y="13219"/>
                    <a:pt x="158" y="17314"/>
                    <a:pt x="2620" y="17427"/>
                  </a:cubicBezTo>
                  <a:cubicBezTo>
                    <a:pt x="1075" y="18274"/>
                    <a:pt x="1" y="20579"/>
                    <a:pt x="1328" y="22011"/>
                  </a:cubicBezTo>
                  <a:cubicBezTo>
                    <a:pt x="1893" y="22326"/>
                    <a:pt x="2618" y="22463"/>
                    <a:pt x="3413" y="22463"/>
                  </a:cubicBezTo>
                  <a:cubicBezTo>
                    <a:pt x="5746" y="22463"/>
                    <a:pt x="8680" y="21286"/>
                    <a:pt x="9937" y="20003"/>
                  </a:cubicBezTo>
                  <a:cubicBezTo>
                    <a:pt x="11142" y="18990"/>
                    <a:pt x="11360" y="16493"/>
                    <a:pt x="9492" y="16205"/>
                  </a:cubicBezTo>
                  <a:cubicBezTo>
                    <a:pt x="10723" y="15402"/>
                    <a:pt x="12015" y="14747"/>
                    <a:pt x="11649" y="13184"/>
                  </a:cubicBezTo>
                  <a:cubicBezTo>
                    <a:pt x="11568" y="12497"/>
                    <a:pt x="10993" y="11255"/>
                    <a:pt x="10250" y="11255"/>
                  </a:cubicBezTo>
                  <a:cubicBezTo>
                    <a:pt x="10190" y="11255"/>
                    <a:pt x="10130" y="11263"/>
                    <a:pt x="10068" y="11280"/>
                  </a:cubicBezTo>
                  <a:cubicBezTo>
                    <a:pt x="11945" y="9857"/>
                    <a:pt x="13535" y="5919"/>
                    <a:pt x="10391" y="5072"/>
                  </a:cubicBezTo>
                  <a:cubicBezTo>
                    <a:pt x="11998" y="3404"/>
                    <a:pt x="12103" y="497"/>
                    <a:pt x="9413" y="51"/>
                  </a:cubicBezTo>
                  <a:cubicBezTo>
                    <a:pt x="9165" y="17"/>
                    <a:pt x="8902" y="0"/>
                    <a:pt x="8629" y="0"/>
                  </a:cubicBezTo>
                  <a:close/>
                </a:path>
              </a:pathLst>
            </a:custGeom>
            <a:solidFill>
              <a:srgbClr val="D195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7" name="Google Shape;497;p48"/>
            <p:cNvSpPr/>
            <p:nvPr/>
          </p:nvSpPr>
          <p:spPr>
            <a:xfrm>
              <a:off x="6460550" y="3425600"/>
              <a:ext cx="164850" cy="33200"/>
            </a:xfrm>
            <a:custGeom>
              <a:avLst/>
              <a:gdLst/>
              <a:ahLst/>
              <a:cxnLst/>
              <a:rect l="l" t="t" r="r" b="b"/>
              <a:pathLst>
                <a:path w="6594" h="1328" fill="none" extrusionOk="0">
                  <a:moveTo>
                    <a:pt x="1" y="1327"/>
                  </a:moveTo>
                  <a:cubicBezTo>
                    <a:pt x="1756" y="568"/>
                    <a:pt x="4349" y="0"/>
                    <a:pt x="6593" y="0"/>
                  </a:cubicBez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miter lim="87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8" name="Google Shape;498;p48"/>
            <p:cNvSpPr/>
            <p:nvPr/>
          </p:nvSpPr>
          <p:spPr>
            <a:xfrm>
              <a:off x="6435250" y="3580575"/>
              <a:ext cx="185775" cy="34075"/>
            </a:xfrm>
            <a:custGeom>
              <a:avLst/>
              <a:gdLst/>
              <a:ahLst/>
              <a:cxnLst/>
              <a:rect l="l" t="t" r="r" b="b"/>
              <a:pathLst>
                <a:path w="7431" h="1363" fill="none" extrusionOk="0">
                  <a:moveTo>
                    <a:pt x="0" y="1363"/>
                  </a:moveTo>
                  <a:cubicBezTo>
                    <a:pt x="2366" y="411"/>
                    <a:pt x="4925" y="332"/>
                    <a:pt x="7431" y="0"/>
                  </a:cubicBez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miter lim="87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9" name="Google Shape;499;p48"/>
            <p:cNvSpPr/>
            <p:nvPr/>
          </p:nvSpPr>
          <p:spPr>
            <a:xfrm>
              <a:off x="6428475" y="3702375"/>
              <a:ext cx="176400" cy="35175"/>
            </a:xfrm>
            <a:custGeom>
              <a:avLst/>
              <a:gdLst/>
              <a:ahLst/>
              <a:cxnLst/>
              <a:rect l="l" t="t" r="r" b="b"/>
              <a:pathLst>
                <a:path w="7056" h="1407" fill="none" extrusionOk="0">
                  <a:moveTo>
                    <a:pt x="0" y="1407"/>
                  </a:moveTo>
                  <a:cubicBezTo>
                    <a:pt x="2402" y="1241"/>
                    <a:pt x="4646" y="1"/>
                    <a:pt x="7055" y="1"/>
                  </a:cubicBez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miter lim="87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0" name="Google Shape;500;p48"/>
            <p:cNvSpPr/>
            <p:nvPr/>
          </p:nvSpPr>
          <p:spPr>
            <a:xfrm>
              <a:off x="6425425" y="3337625"/>
              <a:ext cx="77950" cy="108725"/>
            </a:xfrm>
            <a:custGeom>
              <a:avLst/>
              <a:gdLst/>
              <a:ahLst/>
              <a:cxnLst/>
              <a:rect l="l" t="t" r="r" b="b"/>
              <a:pathLst>
                <a:path w="3118" h="4349" fill="none" extrusionOk="0">
                  <a:moveTo>
                    <a:pt x="1668" y="760"/>
                  </a:moveTo>
                  <a:cubicBezTo>
                    <a:pt x="0" y="1624"/>
                    <a:pt x="533" y="4349"/>
                    <a:pt x="2593" y="3807"/>
                  </a:cubicBezTo>
                  <a:cubicBezTo>
                    <a:pt x="3109" y="3030"/>
                    <a:pt x="3117" y="0"/>
                    <a:pt x="1668" y="760"/>
                  </a:cubicBezTo>
                  <a:close/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miter lim="87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1" name="Google Shape;501;p48"/>
            <p:cNvSpPr/>
            <p:nvPr/>
          </p:nvSpPr>
          <p:spPr>
            <a:xfrm>
              <a:off x="6422575" y="3464650"/>
              <a:ext cx="89100" cy="137125"/>
            </a:xfrm>
            <a:custGeom>
              <a:avLst/>
              <a:gdLst/>
              <a:ahLst/>
              <a:cxnLst/>
              <a:rect l="l" t="t" r="r" b="b"/>
              <a:pathLst>
                <a:path w="3564" h="5485" fill="none" extrusionOk="0">
                  <a:moveTo>
                    <a:pt x="1660" y="1407"/>
                  </a:moveTo>
                  <a:cubicBezTo>
                    <a:pt x="1" y="2682"/>
                    <a:pt x="952" y="5484"/>
                    <a:pt x="3074" y="4454"/>
                  </a:cubicBezTo>
                  <a:cubicBezTo>
                    <a:pt x="3563" y="3476"/>
                    <a:pt x="3336" y="1"/>
                    <a:pt x="1660" y="1407"/>
                  </a:cubicBezTo>
                  <a:close/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miter lim="87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2" name="Google Shape;502;p48"/>
            <p:cNvSpPr/>
            <p:nvPr/>
          </p:nvSpPr>
          <p:spPr>
            <a:xfrm>
              <a:off x="6412975" y="3623150"/>
              <a:ext cx="80800" cy="118775"/>
            </a:xfrm>
            <a:custGeom>
              <a:avLst/>
              <a:gdLst/>
              <a:ahLst/>
              <a:cxnLst/>
              <a:rect l="l" t="t" r="r" b="b"/>
              <a:pathLst>
                <a:path w="3232" h="4751" fill="none" extrusionOk="0">
                  <a:moveTo>
                    <a:pt x="2917" y="3257"/>
                  </a:moveTo>
                  <a:cubicBezTo>
                    <a:pt x="0" y="4750"/>
                    <a:pt x="114" y="18"/>
                    <a:pt x="2760" y="0"/>
                  </a:cubicBezTo>
                  <a:cubicBezTo>
                    <a:pt x="3231" y="1057"/>
                    <a:pt x="3056" y="2166"/>
                    <a:pt x="2917" y="3257"/>
                  </a:cubicBezTo>
                  <a:close/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miter lim="87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3" name="Google Shape;503;p48"/>
            <p:cNvSpPr/>
            <p:nvPr/>
          </p:nvSpPr>
          <p:spPr>
            <a:xfrm>
              <a:off x="6402500" y="3758475"/>
              <a:ext cx="91475" cy="119425"/>
            </a:xfrm>
            <a:custGeom>
              <a:avLst/>
              <a:gdLst/>
              <a:ahLst/>
              <a:cxnLst/>
              <a:rect l="l" t="t" r="r" b="b"/>
              <a:pathLst>
                <a:path w="3659" h="4777" fill="none" extrusionOk="0">
                  <a:moveTo>
                    <a:pt x="3502" y="3223"/>
                  </a:moveTo>
                  <a:cubicBezTo>
                    <a:pt x="358" y="4777"/>
                    <a:pt x="0" y="1"/>
                    <a:pt x="3013" y="9"/>
                  </a:cubicBezTo>
                  <a:cubicBezTo>
                    <a:pt x="3502" y="1005"/>
                    <a:pt x="3659" y="2114"/>
                    <a:pt x="3502" y="3223"/>
                  </a:cubicBezTo>
                  <a:close/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miter lim="87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4" name="Google Shape;504;p48"/>
            <p:cNvSpPr/>
            <p:nvPr/>
          </p:nvSpPr>
          <p:spPr>
            <a:xfrm>
              <a:off x="5938850" y="3275500"/>
              <a:ext cx="421550" cy="557875"/>
            </a:xfrm>
            <a:custGeom>
              <a:avLst/>
              <a:gdLst/>
              <a:ahLst/>
              <a:cxnLst/>
              <a:rect l="l" t="t" r="r" b="b"/>
              <a:pathLst>
                <a:path w="16862" h="22315" extrusionOk="0">
                  <a:moveTo>
                    <a:pt x="15252" y="0"/>
                  </a:moveTo>
                  <a:cubicBezTo>
                    <a:pt x="14851" y="0"/>
                    <a:pt x="14441" y="162"/>
                    <a:pt x="14111" y="398"/>
                  </a:cubicBezTo>
                  <a:cubicBezTo>
                    <a:pt x="13648" y="730"/>
                    <a:pt x="13299" y="1202"/>
                    <a:pt x="12932" y="1647"/>
                  </a:cubicBezTo>
                  <a:cubicBezTo>
                    <a:pt x="12198" y="2564"/>
                    <a:pt x="11386" y="3419"/>
                    <a:pt x="10505" y="4197"/>
                  </a:cubicBezTo>
                  <a:cubicBezTo>
                    <a:pt x="8889" y="5655"/>
                    <a:pt x="7056" y="6860"/>
                    <a:pt x="5484" y="8362"/>
                  </a:cubicBezTo>
                  <a:cubicBezTo>
                    <a:pt x="2227" y="11487"/>
                    <a:pt x="219" y="15879"/>
                    <a:pt x="0" y="20394"/>
                  </a:cubicBezTo>
                  <a:lnTo>
                    <a:pt x="5816" y="22315"/>
                  </a:lnTo>
                  <a:cubicBezTo>
                    <a:pt x="8496" y="20822"/>
                    <a:pt x="10496" y="18176"/>
                    <a:pt x="11203" y="15190"/>
                  </a:cubicBezTo>
                  <a:cubicBezTo>
                    <a:pt x="11430" y="14212"/>
                    <a:pt x="11535" y="13199"/>
                    <a:pt x="11875" y="12256"/>
                  </a:cubicBezTo>
                  <a:cubicBezTo>
                    <a:pt x="12504" y="10527"/>
                    <a:pt x="13892" y="9200"/>
                    <a:pt x="14896" y="7663"/>
                  </a:cubicBezTo>
                  <a:cubicBezTo>
                    <a:pt x="15848" y="6222"/>
                    <a:pt x="16486" y="4572"/>
                    <a:pt x="16739" y="2861"/>
                  </a:cubicBezTo>
                  <a:cubicBezTo>
                    <a:pt x="16817" y="2337"/>
                    <a:pt x="16861" y="1787"/>
                    <a:pt x="16721" y="1271"/>
                  </a:cubicBezTo>
                  <a:cubicBezTo>
                    <a:pt x="16582" y="756"/>
                    <a:pt x="16232" y="267"/>
                    <a:pt x="15726" y="84"/>
                  </a:cubicBezTo>
                  <a:cubicBezTo>
                    <a:pt x="15573" y="26"/>
                    <a:pt x="15414" y="0"/>
                    <a:pt x="15252" y="0"/>
                  </a:cubicBezTo>
                  <a:close/>
                </a:path>
              </a:pathLst>
            </a:custGeom>
            <a:solidFill>
              <a:srgbClr val="D195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5" name="Google Shape;505;p48"/>
            <p:cNvSpPr/>
            <p:nvPr/>
          </p:nvSpPr>
          <p:spPr>
            <a:xfrm>
              <a:off x="6245975" y="3285000"/>
              <a:ext cx="79925" cy="86700"/>
            </a:xfrm>
            <a:custGeom>
              <a:avLst/>
              <a:gdLst/>
              <a:ahLst/>
              <a:cxnLst/>
              <a:rect l="l" t="t" r="r" b="b"/>
              <a:pathLst>
                <a:path w="3197" h="3468" fill="none" extrusionOk="0">
                  <a:moveTo>
                    <a:pt x="1" y="2411"/>
                  </a:moveTo>
                  <a:cubicBezTo>
                    <a:pt x="44" y="2743"/>
                    <a:pt x="237" y="3057"/>
                    <a:pt x="516" y="3240"/>
                  </a:cubicBezTo>
                  <a:cubicBezTo>
                    <a:pt x="795" y="3415"/>
                    <a:pt x="1162" y="3467"/>
                    <a:pt x="1485" y="3363"/>
                  </a:cubicBezTo>
                  <a:cubicBezTo>
                    <a:pt x="1782" y="3275"/>
                    <a:pt x="2026" y="3066"/>
                    <a:pt x="2245" y="2830"/>
                  </a:cubicBezTo>
                  <a:cubicBezTo>
                    <a:pt x="2646" y="2402"/>
                    <a:pt x="2961" y="1887"/>
                    <a:pt x="3092" y="1319"/>
                  </a:cubicBezTo>
                  <a:cubicBezTo>
                    <a:pt x="3197" y="865"/>
                    <a:pt x="3153" y="324"/>
                    <a:pt x="2812" y="1"/>
                  </a:cubicBez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miter lim="87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452" name="Google Shape;452;p48"/>
          <p:cNvGrpSpPr/>
          <p:nvPr/>
        </p:nvGrpSpPr>
        <p:grpSpPr>
          <a:xfrm>
            <a:off x="8752590" y="3400965"/>
            <a:ext cx="1727775" cy="3698650"/>
            <a:chOff x="14616925" y="3265025"/>
            <a:chExt cx="1727775" cy="3698650"/>
          </a:xfrm>
        </p:grpSpPr>
        <p:sp>
          <p:nvSpPr>
            <p:cNvPr id="453" name="Google Shape;453;p48"/>
            <p:cNvSpPr/>
            <p:nvPr/>
          </p:nvSpPr>
          <p:spPr>
            <a:xfrm>
              <a:off x="15135575" y="4532625"/>
              <a:ext cx="939325" cy="1478850"/>
            </a:xfrm>
            <a:custGeom>
              <a:avLst/>
              <a:gdLst/>
              <a:ahLst/>
              <a:cxnLst/>
              <a:rect l="l" t="t" r="r" b="b"/>
              <a:pathLst>
                <a:path w="37573" h="59154" extrusionOk="0">
                  <a:moveTo>
                    <a:pt x="2533" y="1"/>
                  </a:moveTo>
                  <a:cubicBezTo>
                    <a:pt x="1644" y="1"/>
                    <a:pt x="796" y="21"/>
                    <a:pt x="1" y="67"/>
                  </a:cubicBezTo>
                  <a:cubicBezTo>
                    <a:pt x="297" y="13418"/>
                    <a:pt x="10339" y="45847"/>
                    <a:pt x="11386" y="59154"/>
                  </a:cubicBezTo>
                  <a:lnTo>
                    <a:pt x="37572" y="51950"/>
                  </a:lnTo>
                  <a:cubicBezTo>
                    <a:pt x="33399" y="40363"/>
                    <a:pt x="25278" y="12317"/>
                    <a:pt x="23183" y="1412"/>
                  </a:cubicBezTo>
                  <a:cubicBezTo>
                    <a:pt x="17454" y="1066"/>
                    <a:pt x="8944" y="1"/>
                    <a:pt x="2533" y="1"/>
                  </a:cubicBezTo>
                  <a:close/>
                </a:path>
              </a:pathLst>
            </a:custGeom>
            <a:solidFill>
              <a:srgbClr val="D195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4" name="Google Shape;454;p48"/>
            <p:cNvSpPr/>
            <p:nvPr/>
          </p:nvSpPr>
          <p:spPr>
            <a:xfrm>
              <a:off x="14866200" y="4625650"/>
              <a:ext cx="511025" cy="114525"/>
            </a:xfrm>
            <a:custGeom>
              <a:avLst/>
              <a:gdLst/>
              <a:ahLst/>
              <a:cxnLst/>
              <a:rect l="l" t="t" r="r" b="b"/>
              <a:pathLst>
                <a:path w="20441" h="4581" extrusionOk="0">
                  <a:moveTo>
                    <a:pt x="9222" y="1"/>
                  </a:moveTo>
                  <a:cubicBezTo>
                    <a:pt x="6760" y="1"/>
                    <a:pt x="4280" y="138"/>
                    <a:pt x="1817" y="441"/>
                  </a:cubicBezTo>
                  <a:cubicBezTo>
                    <a:pt x="1" y="869"/>
                    <a:pt x="5344" y="2257"/>
                    <a:pt x="5781" y="2502"/>
                  </a:cubicBezTo>
                  <a:cubicBezTo>
                    <a:pt x="9684" y="3724"/>
                    <a:pt x="13919" y="4431"/>
                    <a:pt x="18302" y="4571"/>
                  </a:cubicBezTo>
                  <a:cubicBezTo>
                    <a:pt x="18328" y="4578"/>
                    <a:pt x="18355" y="4581"/>
                    <a:pt x="18381" y="4581"/>
                  </a:cubicBezTo>
                  <a:cubicBezTo>
                    <a:pt x="19296" y="4581"/>
                    <a:pt x="20440" y="755"/>
                    <a:pt x="19498" y="755"/>
                  </a:cubicBezTo>
                  <a:cubicBezTo>
                    <a:pt x="16182" y="279"/>
                    <a:pt x="12721" y="1"/>
                    <a:pt x="9222" y="1"/>
                  </a:cubicBezTo>
                  <a:close/>
                </a:path>
              </a:pathLst>
            </a:custGeom>
            <a:solidFill>
              <a:srgbClr val="D195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5" name="Google Shape;455;p48"/>
            <p:cNvSpPr/>
            <p:nvPr/>
          </p:nvSpPr>
          <p:spPr>
            <a:xfrm>
              <a:off x="15144950" y="4698000"/>
              <a:ext cx="663625" cy="298000"/>
            </a:xfrm>
            <a:custGeom>
              <a:avLst/>
              <a:gdLst/>
              <a:ahLst/>
              <a:cxnLst/>
              <a:rect l="l" t="t" r="r" b="b"/>
              <a:pathLst>
                <a:path w="26545" h="11920" extrusionOk="0">
                  <a:moveTo>
                    <a:pt x="24720" y="1"/>
                  </a:moveTo>
                  <a:lnTo>
                    <a:pt x="1" y="5030"/>
                  </a:lnTo>
                  <a:lnTo>
                    <a:pt x="481" y="11919"/>
                  </a:lnTo>
                  <a:lnTo>
                    <a:pt x="26545" y="7615"/>
                  </a:lnTo>
                  <a:lnTo>
                    <a:pt x="24720" y="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6" name="Google Shape;456;p48"/>
            <p:cNvSpPr/>
            <p:nvPr/>
          </p:nvSpPr>
          <p:spPr>
            <a:xfrm>
              <a:off x="15131425" y="4781175"/>
              <a:ext cx="1213275" cy="2182500"/>
            </a:xfrm>
            <a:custGeom>
              <a:avLst/>
              <a:gdLst/>
              <a:ahLst/>
              <a:cxnLst/>
              <a:rect l="l" t="t" r="r" b="b"/>
              <a:pathLst>
                <a:path w="48531" h="87300" extrusionOk="0">
                  <a:moveTo>
                    <a:pt x="26920" y="0"/>
                  </a:moveTo>
                  <a:lnTo>
                    <a:pt x="1" y="5056"/>
                  </a:lnTo>
                  <a:lnTo>
                    <a:pt x="3825" y="87299"/>
                  </a:lnTo>
                  <a:lnTo>
                    <a:pt x="48531" y="82890"/>
                  </a:lnTo>
                  <a:lnTo>
                    <a:pt x="269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7" name="Google Shape;457;p48"/>
            <p:cNvSpPr/>
            <p:nvPr/>
          </p:nvSpPr>
          <p:spPr>
            <a:xfrm>
              <a:off x="15198000" y="4889650"/>
              <a:ext cx="90400" cy="523500"/>
            </a:xfrm>
            <a:custGeom>
              <a:avLst/>
              <a:gdLst/>
              <a:ahLst/>
              <a:cxnLst/>
              <a:rect l="l" t="t" r="r" b="b"/>
              <a:pathLst>
                <a:path w="3616" h="20940" extrusionOk="0">
                  <a:moveTo>
                    <a:pt x="1162" y="1"/>
                  </a:moveTo>
                  <a:lnTo>
                    <a:pt x="1" y="219"/>
                  </a:lnTo>
                  <a:lnTo>
                    <a:pt x="2393" y="20939"/>
                  </a:lnTo>
                  <a:lnTo>
                    <a:pt x="3616" y="20555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8" name="Google Shape;458;p48"/>
            <p:cNvSpPr/>
            <p:nvPr/>
          </p:nvSpPr>
          <p:spPr>
            <a:xfrm>
              <a:off x="14782600" y="3266350"/>
              <a:ext cx="715350" cy="1403750"/>
            </a:xfrm>
            <a:custGeom>
              <a:avLst/>
              <a:gdLst/>
              <a:ahLst/>
              <a:cxnLst/>
              <a:rect l="l" t="t" r="r" b="b"/>
              <a:pathLst>
                <a:path w="28614" h="56150" extrusionOk="0">
                  <a:moveTo>
                    <a:pt x="21483" y="0"/>
                  </a:moveTo>
                  <a:cubicBezTo>
                    <a:pt x="21418" y="0"/>
                    <a:pt x="21353" y="2"/>
                    <a:pt x="21288" y="5"/>
                  </a:cubicBezTo>
                  <a:lnTo>
                    <a:pt x="3877" y="843"/>
                  </a:lnTo>
                  <a:cubicBezTo>
                    <a:pt x="1703" y="948"/>
                    <a:pt x="1" y="2764"/>
                    <a:pt x="36" y="4947"/>
                  </a:cubicBezTo>
                  <a:lnTo>
                    <a:pt x="935" y="51993"/>
                  </a:lnTo>
                  <a:cubicBezTo>
                    <a:pt x="970" y="54176"/>
                    <a:pt x="2742" y="55931"/>
                    <a:pt x="4925" y="55948"/>
                  </a:cubicBezTo>
                  <a:lnTo>
                    <a:pt x="24405" y="56149"/>
                  </a:lnTo>
                  <a:cubicBezTo>
                    <a:pt x="24416" y="56149"/>
                    <a:pt x="24426" y="56149"/>
                    <a:pt x="24436" y="56149"/>
                  </a:cubicBezTo>
                  <a:cubicBezTo>
                    <a:pt x="26762" y="56149"/>
                    <a:pt x="28613" y="54191"/>
                    <a:pt x="28474" y="51862"/>
                  </a:cubicBezTo>
                  <a:lnTo>
                    <a:pt x="25505" y="3785"/>
                  </a:lnTo>
                  <a:cubicBezTo>
                    <a:pt x="25378" y="1650"/>
                    <a:pt x="23599" y="0"/>
                    <a:pt x="21483" y="0"/>
                  </a:cubicBezTo>
                  <a:close/>
                </a:path>
              </a:pathLst>
            </a:custGeom>
            <a:solidFill>
              <a:srgbClr val="010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9" name="Google Shape;459;p48"/>
            <p:cNvSpPr/>
            <p:nvPr/>
          </p:nvSpPr>
          <p:spPr>
            <a:xfrm>
              <a:off x="14786975" y="3575775"/>
              <a:ext cx="141250" cy="153925"/>
            </a:xfrm>
            <a:custGeom>
              <a:avLst/>
              <a:gdLst/>
              <a:ahLst/>
              <a:cxnLst/>
              <a:rect l="l" t="t" r="r" b="b"/>
              <a:pathLst>
                <a:path w="5650" h="6157" extrusionOk="0">
                  <a:moveTo>
                    <a:pt x="0" y="0"/>
                  </a:moveTo>
                  <a:lnTo>
                    <a:pt x="122" y="6156"/>
                  </a:lnTo>
                  <a:lnTo>
                    <a:pt x="5650" y="6130"/>
                  </a:lnTo>
                  <a:lnTo>
                    <a:pt x="5300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2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0" name="Google Shape;460;p48"/>
            <p:cNvSpPr/>
            <p:nvPr/>
          </p:nvSpPr>
          <p:spPr>
            <a:xfrm>
              <a:off x="14959200" y="3552625"/>
              <a:ext cx="509900" cy="1077775"/>
            </a:xfrm>
            <a:custGeom>
              <a:avLst/>
              <a:gdLst/>
              <a:ahLst/>
              <a:cxnLst/>
              <a:rect l="l" t="t" r="r" b="b"/>
              <a:pathLst>
                <a:path w="20396" h="43111" extrusionOk="0">
                  <a:moveTo>
                    <a:pt x="17813" y="1"/>
                  </a:moveTo>
                  <a:lnTo>
                    <a:pt x="0" y="577"/>
                  </a:lnTo>
                  <a:lnTo>
                    <a:pt x="1083" y="42655"/>
                  </a:lnTo>
                  <a:lnTo>
                    <a:pt x="16800" y="43109"/>
                  </a:lnTo>
                  <a:cubicBezTo>
                    <a:pt x="16831" y="43110"/>
                    <a:pt x="16861" y="43110"/>
                    <a:pt x="16892" y="43110"/>
                  </a:cubicBezTo>
                  <a:cubicBezTo>
                    <a:pt x="18840" y="43110"/>
                    <a:pt x="20395" y="41472"/>
                    <a:pt x="20275" y="39520"/>
                  </a:cubicBezTo>
                  <a:lnTo>
                    <a:pt x="17813" y="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1" name="Google Shape;461;p48"/>
            <p:cNvSpPr/>
            <p:nvPr/>
          </p:nvSpPr>
          <p:spPr>
            <a:xfrm>
              <a:off x="14960075" y="3597375"/>
              <a:ext cx="502750" cy="893925"/>
            </a:xfrm>
            <a:custGeom>
              <a:avLst/>
              <a:gdLst/>
              <a:ahLst/>
              <a:cxnLst/>
              <a:rect l="l" t="t" r="r" b="b"/>
              <a:pathLst>
                <a:path w="20110" h="35757" extrusionOk="0">
                  <a:moveTo>
                    <a:pt x="0" y="1"/>
                  </a:moveTo>
                  <a:lnTo>
                    <a:pt x="428" y="21088"/>
                  </a:lnTo>
                  <a:lnTo>
                    <a:pt x="20109" y="35757"/>
                  </a:lnTo>
                  <a:lnTo>
                    <a:pt x="18668" y="1248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10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2" name="Google Shape;462;p48"/>
            <p:cNvSpPr/>
            <p:nvPr/>
          </p:nvSpPr>
          <p:spPr>
            <a:xfrm>
              <a:off x="15067475" y="3654350"/>
              <a:ext cx="284000" cy="876900"/>
            </a:xfrm>
            <a:custGeom>
              <a:avLst/>
              <a:gdLst/>
              <a:ahLst/>
              <a:cxnLst/>
              <a:rect l="l" t="t" r="r" b="b"/>
              <a:pathLst>
                <a:path w="11360" h="35076" extrusionOk="0">
                  <a:moveTo>
                    <a:pt x="9649" y="1"/>
                  </a:moveTo>
                  <a:lnTo>
                    <a:pt x="0" y="306"/>
                  </a:lnTo>
                  <a:lnTo>
                    <a:pt x="1275" y="34840"/>
                  </a:lnTo>
                  <a:lnTo>
                    <a:pt x="11360" y="35076"/>
                  </a:lnTo>
                  <a:lnTo>
                    <a:pt x="11360" y="35076"/>
                  </a:lnTo>
                  <a:lnTo>
                    <a:pt x="9649" y="1"/>
                  </a:lnTo>
                  <a:close/>
                </a:path>
              </a:pathLst>
            </a:custGeom>
            <a:solidFill>
              <a:srgbClr val="010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3" name="Google Shape;463;p48"/>
            <p:cNvSpPr/>
            <p:nvPr/>
          </p:nvSpPr>
          <p:spPr>
            <a:xfrm>
              <a:off x="15082100" y="4055150"/>
              <a:ext cx="106975" cy="62650"/>
            </a:xfrm>
            <a:custGeom>
              <a:avLst/>
              <a:gdLst/>
              <a:ahLst/>
              <a:cxnLst/>
              <a:rect l="l" t="t" r="r" b="b"/>
              <a:pathLst>
                <a:path w="4279" h="2506" extrusionOk="0">
                  <a:moveTo>
                    <a:pt x="0" y="0"/>
                  </a:moveTo>
                  <a:lnTo>
                    <a:pt x="79" y="2506"/>
                  </a:lnTo>
                  <a:cubicBezTo>
                    <a:pt x="245" y="2401"/>
                    <a:pt x="472" y="2253"/>
                    <a:pt x="751" y="2113"/>
                  </a:cubicBezTo>
                  <a:cubicBezTo>
                    <a:pt x="2524" y="1214"/>
                    <a:pt x="4279" y="1388"/>
                    <a:pt x="4279" y="1301"/>
                  </a:cubicBezTo>
                  <a:cubicBezTo>
                    <a:pt x="4270" y="1196"/>
                    <a:pt x="2332" y="1476"/>
                    <a:pt x="585" y="419"/>
                  </a:cubicBezTo>
                  <a:cubicBezTo>
                    <a:pt x="332" y="262"/>
                    <a:pt x="140" y="114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4" name="Google Shape;464;p48"/>
            <p:cNvSpPr/>
            <p:nvPr/>
          </p:nvSpPr>
          <p:spPr>
            <a:xfrm>
              <a:off x="15190150" y="4032000"/>
              <a:ext cx="141250" cy="92150"/>
            </a:xfrm>
            <a:custGeom>
              <a:avLst/>
              <a:gdLst/>
              <a:ahLst/>
              <a:cxnLst/>
              <a:rect l="l" t="t" r="r" b="b"/>
              <a:pathLst>
                <a:path w="5650" h="3686" extrusionOk="0">
                  <a:moveTo>
                    <a:pt x="5510" y="0"/>
                  </a:moveTo>
                  <a:cubicBezTo>
                    <a:pt x="5309" y="262"/>
                    <a:pt x="5012" y="603"/>
                    <a:pt x="4602" y="926"/>
                  </a:cubicBezTo>
                  <a:cubicBezTo>
                    <a:pt x="2655" y="2445"/>
                    <a:pt x="0" y="2122"/>
                    <a:pt x="0" y="2210"/>
                  </a:cubicBezTo>
                  <a:cubicBezTo>
                    <a:pt x="0" y="2219"/>
                    <a:pt x="30" y="2223"/>
                    <a:pt x="86" y="2223"/>
                  </a:cubicBezTo>
                  <a:cubicBezTo>
                    <a:pt x="219" y="2223"/>
                    <a:pt x="499" y="2204"/>
                    <a:pt x="878" y="2204"/>
                  </a:cubicBezTo>
                  <a:cubicBezTo>
                    <a:pt x="1798" y="2204"/>
                    <a:pt x="3304" y="2315"/>
                    <a:pt x="4724" y="3074"/>
                  </a:cubicBezTo>
                  <a:cubicBezTo>
                    <a:pt x="5117" y="3292"/>
                    <a:pt x="5431" y="3511"/>
                    <a:pt x="5650" y="3685"/>
                  </a:cubicBezTo>
                  <a:cubicBezTo>
                    <a:pt x="5606" y="2454"/>
                    <a:pt x="5562" y="1232"/>
                    <a:pt x="55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5" name="Google Shape;465;p48"/>
            <p:cNvSpPr/>
            <p:nvPr/>
          </p:nvSpPr>
          <p:spPr>
            <a:xfrm>
              <a:off x="15102400" y="3794650"/>
              <a:ext cx="183175" cy="161050"/>
            </a:xfrm>
            <a:custGeom>
              <a:avLst/>
              <a:gdLst/>
              <a:ahLst/>
              <a:cxnLst/>
              <a:rect l="l" t="t" r="r" b="b"/>
              <a:pathLst>
                <a:path w="7327" h="6442" extrusionOk="0">
                  <a:moveTo>
                    <a:pt x="3667" y="0"/>
                  </a:moveTo>
                  <a:cubicBezTo>
                    <a:pt x="2634" y="0"/>
                    <a:pt x="1617" y="496"/>
                    <a:pt x="996" y="1418"/>
                  </a:cubicBezTo>
                  <a:cubicBezTo>
                    <a:pt x="0" y="2885"/>
                    <a:pt x="385" y="4893"/>
                    <a:pt x="1860" y="5888"/>
                  </a:cubicBezTo>
                  <a:cubicBezTo>
                    <a:pt x="2414" y="6262"/>
                    <a:pt x="3042" y="6441"/>
                    <a:pt x="3663" y="6441"/>
                  </a:cubicBezTo>
                  <a:cubicBezTo>
                    <a:pt x="4696" y="6441"/>
                    <a:pt x="5709" y="5945"/>
                    <a:pt x="6331" y="5024"/>
                  </a:cubicBezTo>
                  <a:cubicBezTo>
                    <a:pt x="7326" y="3548"/>
                    <a:pt x="6942" y="1549"/>
                    <a:pt x="5466" y="553"/>
                  </a:cubicBezTo>
                  <a:cubicBezTo>
                    <a:pt x="4915" y="180"/>
                    <a:pt x="4288" y="0"/>
                    <a:pt x="36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6" name="Google Shape;466;p48"/>
            <p:cNvSpPr/>
            <p:nvPr/>
          </p:nvSpPr>
          <p:spPr>
            <a:xfrm>
              <a:off x="15142775" y="4237025"/>
              <a:ext cx="169425" cy="161075"/>
            </a:xfrm>
            <a:custGeom>
              <a:avLst/>
              <a:gdLst/>
              <a:ahLst/>
              <a:cxnLst/>
              <a:rect l="l" t="t" r="r" b="b"/>
              <a:pathLst>
                <a:path w="6777" h="6443" extrusionOk="0">
                  <a:moveTo>
                    <a:pt x="3398" y="0"/>
                  </a:moveTo>
                  <a:cubicBezTo>
                    <a:pt x="1760" y="0"/>
                    <a:pt x="356" y="1233"/>
                    <a:pt x="184" y="2889"/>
                  </a:cubicBezTo>
                  <a:cubicBezTo>
                    <a:pt x="1" y="4661"/>
                    <a:pt x="1293" y="6242"/>
                    <a:pt x="3057" y="6425"/>
                  </a:cubicBezTo>
                  <a:cubicBezTo>
                    <a:pt x="3170" y="6437"/>
                    <a:pt x="3282" y="6442"/>
                    <a:pt x="3394" y="6442"/>
                  </a:cubicBezTo>
                  <a:cubicBezTo>
                    <a:pt x="5025" y="6442"/>
                    <a:pt x="6421" y="5212"/>
                    <a:pt x="6593" y="3552"/>
                  </a:cubicBezTo>
                  <a:cubicBezTo>
                    <a:pt x="6776" y="1780"/>
                    <a:pt x="5484" y="199"/>
                    <a:pt x="3720" y="16"/>
                  </a:cubicBezTo>
                  <a:cubicBezTo>
                    <a:pt x="3612" y="5"/>
                    <a:pt x="3504" y="0"/>
                    <a:pt x="33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7" name="Google Shape;467;p48"/>
            <p:cNvSpPr/>
            <p:nvPr/>
          </p:nvSpPr>
          <p:spPr>
            <a:xfrm>
              <a:off x="14784350" y="3265025"/>
              <a:ext cx="643325" cy="250075"/>
            </a:xfrm>
            <a:custGeom>
              <a:avLst/>
              <a:gdLst/>
              <a:ahLst/>
              <a:cxnLst/>
              <a:rect l="l" t="t" r="r" b="b"/>
              <a:pathLst>
                <a:path w="25733" h="10003" extrusionOk="0">
                  <a:moveTo>
                    <a:pt x="22593" y="1"/>
                  </a:moveTo>
                  <a:cubicBezTo>
                    <a:pt x="22539" y="1"/>
                    <a:pt x="22486" y="2"/>
                    <a:pt x="22432" y="5"/>
                  </a:cubicBezTo>
                  <a:lnTo>
                    <a:pt x="2611" y="1184"/>
                  </a:lnTo>
                  <a:cubicBezTo>
                    <a:pt x="1144" y="1271"/>
                    <a:pt x="0" y="2494"/>
                    <a:pt x="18" y="3969"/>
                  </a:cubicBezTo>
                  <a:lnTo>
                    <a:pt x="96" y="10003"/>
                  </a:lnTo>
                  <a:lnTo>
                    <a:pt x="25732" y="8676"/>
                  </a:lnTo>
                  <a:lnTo>
                    <a:pt x="25348" y="2581"/>
                  </a:lnTo>
                  <a:cubicBezTo>
                    <a:pt x="25256" y="1124"/>
                    <a:pt x="24034" y="1"/>
                    <a:pt x="22593" y="1"/>
                  </a:cubicBezTo>
                  <a:close/>
                </a:path>
              </a:pathLst>
            </a:custGeom>
            <a:solidFill>
              <a:srgbClr val="010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8" name="Google Shape;468;p48"/>
            <p:cNvSpPr/>
            <p:nvPr/>
          </p:nvSpPr>
          <p:spPr>
            <a:xfrm>
              <a:off x="14812300" y="3275625"/>
              <a:ext cx="597700" cy="238175"/>
            </a:xfrm>
            <a:custGeom>
              <a:avLst/>
              <a:gdLst/>
              <a:ahLst/>
              <a:cxnLst/>
              <a:rect l="l" t="t" r="r" b="b"/>
              <a:pathLst>
                <a:path w="23908" h="9527" fill="none" extrusionOk="0">
                  <a:moveTo>
                    <a:pt x="0" y="9527"/>
                  </a:moveTo>
                  <a:lnTo>
                    <a:pt x="5422" y="524"/>
                  </a:lnTo>
                  <a:lnTo>
                    <a:pt x="9465" y="9003"/>
                  </a:lnTo>
                  <a:lnTo>
                    <a:pt x="14896" y="0"/>
                  </a:lnTo>
                  <a:lnTo>
                    <a:pt x="18930" y="8479"/>
                  </a:lnTo>
                  <a:lnTo>
                    <a:pt x="23907" y="804"/>
                  </a:lnTo>
                </a:path>
              </a:pathLst>
            </a:custGeom>
            <a:noFill/>
            <a:ln w="830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9" name="Google Shape;469;p48"/>
            <p:cNvSpPr/>
            <p:nvPr/>
          </p:nvSpPr>
          <p:spPr>
            <a:xfrm>
              <a:off x="14786750" y="3269075"/>
              <a:ext cx="640925" cy="246025"/>
            </a:xfrm>
            <a:custGeom>
              <a:avLst/>
              <a:gdLst/>
              <a:ahLst/>
              <a:cxnLst/>
              <a:rect l="l" t="t" r="r" b="b"/>
              <a:pathLst>
                <a:path w="25637" h="9841" fill="none" extrusionOk="0">
                  <a:moveTo>
                    <a:pt x="1520" y="1267"/>
                  </a:moveTo>
                  <a:lnTo>
                    <a:pt x="5755" y="9527"/>
                  </a:lnTo>
                  <a:lnTo>
                    <a:pt x="11186" y="524"/>
                  </a:lnTo>
                  <a:lnTo>
                    <a:pt x="15220" y="9003"/>
                  </a:lnTo>
                  <a:lnTo>
                    <a:pt x="20651" y="0"/>
                  </a:lnTo>
                  <a:lnTo>
                    <a:pt x="25636" y="8514"/>
                  </a:lnTo>
                  <a:lnTo>
                    <a:pt x="0" y="9841"/>
                  </a:lnTo>
                </a:path>
              </a:pathLst>
            </a:custGeom>
            <a:noFill/>
            <a:ln w="8300" cap="rnd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0" name="Google Shape;470;p48"/>
            <p:cNvSpPr/>
            <p:nvPr/>
          </p:nvSpPr>
          <p:spPr>
            <a:xfrm>
              <a:off x="14616925" y="3857700"/>
              <a:ext cx="461475" cy="771475"/>
            </a:xfrm>
            <a:custGeom>
              <a:avLst/>
              <a:gdLst/>
              <a:ahLst/>
              <a:cxnLst/>
              <a:rect l="l" t="t" r="r" b="b"/>
              <a:pathLst>
                <a:path w="18459" h="30859" extrusionOk="0">
                  <a:moveTo>
                    <a:pt x="6740" y="0"/>
                  </a:moveTo>
                  <a:cubicBezTo>
                    <a:pt x="6383" y="0"/>
                    <a:pt x="6038" y="22"/>
                    <a:pt x="5711" y="66"/>
                  </a:cubicBezTo>
                  <a:cubicBezTo>
                    <a:pt x="2017" y="651"/>
                    <a:pt x="2131" y="4641"/>
                    <a:pt x="4331" y="6946"/>
                  </a:cubicBezTo>
                  <a:cubicBezTo>
                    <a:pt x="0" y="8081"/>
                    <a:pt x="2157" y="13495"/>
                    <a:pt x="4724" y="15460"/>
                  </a:cubicBezTo>
                  <a:cubicBezTo>
                    <a:pt x="4638" y="15436"/>
                    <a:pt x="4554" y="15425"/>
                    <a:pt x="4471" y="15425"/>
                  </a:cubicBezTo>
                  <a:cubicBezTo>
                    <a:pt x="3447" y="15425"/>
                    <a:pt x="2654" y="17117"/>
                    <a:pt x="2541" y="18062"/>
                  </a:cubicBezTo>
                  <a:cubicBezTo>
                    <a:pt x="2026" y="20201"/>
                    <a:pt x="3781" y="21118"/>
                    <a:pt x="5466" y="22218"/>
                  </a:cubicBezTo>
                  <a:cubicBezTo>
                    <a:pt x="2899" y="22611"/>
                    <a:pt x="3179" y="26034"/>
                    <a:pt x="4820" y="27431"/>
                  </a:cubicBezTo>
                  <a:cubicBezTo>
                    <a:pt x="6542" y="29211"/>
                    <a:pt x="10589" y="30859"/>
                    <a:pt x="13799" y="30859"/>
                  </a:cubicBezTo>
                  <a:cubicBezTo>
                    <a:pt x="14871" y="30859"/>
                    <a:pt x="15849" y="30675"/>
                    <a:pt x="16616" y="30251"/>
                  </a:cubicBezTo>
                  <a:cubicBezTo>
                    <a:pt x="18459" y="28304"/>
                    <a:pt x="17001" y="25143"/>
                    <a:pt x="14888" y="23955"/>
                  </a:cubicBezTo>
                  <a:cubicBezTo>
                    <a:pt x="18258" y="23824"/>
                    <a:pt x="16739" y="18201"/>
                    <a:pt x="14643" y="17101"/>
                  </a:cubicBezTo>
                  <a:lnTo>
                    <a:pt x="14643" y="17101"/>
                  </a:lnTo>
                  <a:cubicBezTo>
                    <a:pt x="14749" y="17141"/>
                    <a:pt x="14852" y="17160"/>
                    <a:pt x="14953" y="17160"/>
                  </a:cubicBezTo>
                  <a:cubicBezTo>
                    <a:pt x="16013" y="17160"/>
                    <a:pt x="16714" y="15066"/>
                    <a:pt x="16634" y="14045"/>
                  </a:cubicBezTo>
                  <a:cubicBezTo>
                    <a:pt x="16651" y="11775"/>
                    <a:pt x="14966" y="10421"/>
                    <a:pt x="13360" y="8824"/>
                  </a:cubicBezTo>
                  <a:cubicBezTo>
                    <a:pt x="16590" y="7889"/>
                    <a:pt x="15970" y="4475"/>
                    <a:pt x="13901" y="2668"/>
                  </a:cubicBezTo>
                  <a:cubicBezTo>
                    <a:pt x="12261" y="1027"/>
                    <a:pt x="9213" y="0"/>
                    <a:pt x="6740" y="0"/>
                  </a:cubicBezTo>
                  <a:close/>
                </a:path>
              </a:pathLst>
            </a:custGeom>
            <a:solidFill>
              <a:srgbClr val="D195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1" name="Google Shape;471;p48"/>
            <p:cNvSpPr/>
            <p:nvPr/>
          </p:nvSpPr>
          <p:spPr>
            <a:xfrm>
              <a:off x="14725200" y="4031350"/>
              <a:ext cx="243625" cy="51750"/>
            </a:xfrm>
            <a:custGeom>
              <a:avLst/>
              <a:gdLst/>
              <a:ahLst/>
              <a:cxnLst/>
              <a:rect l="l" t="t" r="r" b="b"/>
              <a:pathLst>
                <a:path w="9745" h="2070" fill="none" extrusionOk="0">
                  <a:moveTo>
                    <a:pt x="9745" y="2070"/>
                  </a:moveTo>
                  <a:cubicBezTo>
                    <a:pt x="7343" y="1004"/>
                    <a:pt x="3074" y="9"/>
                    <a:pt x="0" y="0"/>
                  </a:cubicBez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miter lim="87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2" name="Google Shape;472;p48"/>
            <p:cNvSpPr/>
            <p:nvPr/>
          </p:nvSpPr>
          <p:spPr>
            <a:xfrm>
              <a:off x="14729775" y="4243750"/>
              <a:ext cx="254775" cy="48475"/>
            </a:xfrm>
            <a:custGeom>
              <a:avLst/>
              <a:gdLst/>
              <a:ahLst/>
              <a:cxnLst/>
              <a:rect l="l" t="t" r="r" b="b"/>
              <a:pathLst>
                <a:path w="10191" h="1939" fill="none" extrusionOk="0">
                  <a:moveTo>
                    <a:pt x="10190" y="1939"/>
                  </a:moveTo>
                  <a:cubicBezTo>
                    <a:pt x="6942" y="611"/>
                    <a:pt x="3432" y="489"/>
                    <a:pt x="1" y="0"/>
                  </a:cubicBez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miter lim="87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3" name="Google Shape;473;p48"/>
            <p:cNvSpPr/>
            <p:nvPr/>
          </p:nvSpPr>
          <p:spPr>
            <a:xfrm>
              <a:off x="14750950" y="4411175"/>
              <a:ext cx="241900" cy="49800"/>
            </a:xfrm>
            <a:custGeom>
              <a:avLst/>
              <a:gdLst/>
              <a:ahLst/>
              <a:cxnLst/>
              <a:rect l="l" t="t" r="r" b="b"/>
              <a:pathLst>
                <a:path w="9676" h="1992" fill="none" extrusionOk="0">
                  <a:moveTo>
                    <a:pt x="9675" y="1991"/>
                  </a:moveTo>
                  <a:cubicBezTo>
                    <a:pt x="6375" y="1738"/>
                    <a:pt x="3301" y="18"/>
                    <a:pt x="1" y="0"/>
                  </a:cubicBez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miter lim="87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4" name="Google Shape;474;p48"/>
            <p:cNvSpPr/>
            <p:nvPr/>
          </p:nvSpPr>
          <p:spPr>
            <a:xfrm>
              <a:off x="14893050" y="3911500"/>
              <a:ext cx="106775" cy="149775"/>
            </a:xfrm>
            <a:custGeom>
              <a:avLst/>
              <a:gdLst/>
              <a:ahLst/>
              <a:cxnLst/>
              <a:rect l="l" t="t" r="r" b="b"/>
              <a:pathLst>
                <a:path w="4271" h="5991" fill="none" extrusionOk="0">
                  <a:moveTo>
                    <a:pt x="1992" y="1057"/>
                  </a:moveTo>
                  <a:cubicBezTo>
                    <a:pt x="4270" y="2262"/>
                    <a:pt x="3520" y="5990"/>
                    <a:pt x="699" y="5231"/>
                  </a:cubicBezTo>
                  <a:cubicBezTo>
                    <a:pt x="1" y="4166"/>
                    <a:pt x="1" y="1"/>
                    <a:pt x="1992" y="1057"/>
                  </a:cubicBezTo>
                  <a:close/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miter lim="87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5" name="Google Shape;475;p48"/>
            <p:cNvSpPr/>
            <p:nvPr/>
          </p:nvSpPr>
          <p:spPr>
            <a:xfrm>
              <a:off x="14880175" y="4085700"/>
              <a:ext cx="122475" cy="188850"/>
            </a:xfrm>
            <a:custGeom>
              <a:avLst/>
              <a:gdLst/>
              <a:ahLst/>
              <a:cxnLst/>
              <a:rect l="l" t="t" r="r" b="b"/>
              <a:pathLst>
                <a:path w="4899" h="7554" fill="none" extrusionOk="0">
                  <a:moveTo>
                    <a:pt x="2629" y="1948"/>
                  </a:moveTo>
                  <a:cubicBezTo>
                    <a:pt x="4899" y="3711"/>
                    <a:pt x="3554" y="7553"/>
                    <a:pt x="655" y="6121"/>
                  </a:cubicBezTo>
                  <a:cubicBezTo>
                    <a:pt x="1" y="4768"/>
                    <a:pt x="332" y="0"/>
                    <a:pt x="2629" y="1948"/>
                  </a:cubicBezTo>
                  <a:close/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miter lim="87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6" name="Google Shape;476;p48"/>
            <p:cNvSpPr/>
            <p:nvPr/>
          </p:nvSpPr>
          <p:spPr>
            <a:xfrm>
              <a:off x="14903750" y="4303550"/>
              <a:ext cx="110050" cy="163525"/>
            </a:xfrm>
            <a:custGeom>
              <a:avLst/>
              <a:gdLst/>
              <a:ahLst/>
              <a:cxnLst/>
              <a:rect l="l" t="t" r="r" b="b"/>
              <a:pathLst>
                <a:path w="4402" h="6541" fill="none" extrusionOk="0">
                  <a:moveTo>
                    <a:pt x="411" y="4462"/>
                  </a:moveTo>
                  <a:cubicBezTo>
                    <a:pt x="4401" y="6541"/>
                    <a:pt x="4297" y="44"/>
                    <a:pt x="664" y="1"/>
                  </a:cubicBezTo>
                  <a:cubicBezTo>
                    <a:pt x="1" y="1441"/>
                    <a:pt x="228" y="2961"/>
                    <a:pt x="411" y="4462"/>
                  </a:cubicBezTo>
                  <a:close/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miter lim="87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7" name="Google Shape;477;p48"/>
            <p:cNvSpPr/>
            <p:nvPr/>
          </p:nvSpPr>
          <p:spPr>
            <a:xfrm>
              <a:off x="14902000" y="4489525"/>
              <a:ext cx="125975" cy="163975"/>
            </a:xfrm>
            <a:custGeom>
              <a:avLst/>
              <a:gdLst/>
              <a:ahLst/>
              <a:cxnLst/>
              <a:rect l="l" t="t" r="r" b="b"/>
              <a:pathLst>
                <a:path w="5039" h="6559" fill="none" extrusionOk="0">
                  <a:moveTo>
                    <a:pt x="210" y="4402"/>
                  </a:moveTo>
                  <a:cubicBezTo>
                    <a:pt x="4506" y="6558"/>
                    <a:pt x="5039" y="18"/>
                    <a:pt x="909" y="1"/>
                  </a:cubicBezTo>
                  <a:cubicBezTo>
                    <a:pt x="228" y="1363"/>
                    <a:pt x="1" y="2882"/>
                    <a:pt x="210" y="4402"/>
                  </a:cubicBezTo>
                  <a:close/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miter lim="87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8" name="Google Shape;478;p48"/>
            <p:cNvSpPr/>
            <p:nvPr/>
          </p:nvSpPr>
          <p:spPr>
            <a:xfrm>
              <a:off x="15197350" y="3845600"/>
              <a:ext cx="525450" cy="791300"/>
            </a:xfrm>
            <a:custGeom>
              <a:avLst/>
              <a:gdLst/>
              <a:ahLst/>
              <a:cxnLst/>
              <a:rect l="l" t="t" r="r" b="b"/>
              <a:pathLst>
                <a:path w="21018" h="31652" extrusionOk="0">
                  <a:moveTo>
                    <a:pt x="2237" y="0"/>
                  </a:moveTo>
                  <a:cubicBezTo>
                    <a:pt x="2079" y="0"/>
                    <a:pt x="1920" y="20"/>
                    <a:pt x="1764" y="61"/>
                  </a:cubicBezTo>
                  <a:cubicBezTo>
                    <a:pt x="1057" y="244"/>
                    <a:pt x="516" y="873"/>
                    <a:pt x="262" y="1563"/>
                  </a:cubicBezTo>
                  <a:cubicBezTo>
                    <a:pt x="18" y="2252"/>
                    <a:pt x="1" y="3003"/>
                    <a:pt x="44" y="3737"/>
                  </a:cubicBezTo>
                  <a:cubicBezTo>
                    <a:pt x="184" y="6103"/>
                    <a:pt x="848" y="8434"/>
                    <a:pt x="1965" y="10521"/>
                  </a:cubicBezTo>
                  <a:cubicBezTo>
                    <a:pt x="3161" y="12739"/>
                    <a:pt x="4881" y="14730"/>
                    <a:pt x="5536" y="17166"/>
                  </a:cubicBezTo>
                  <a:cubicBezTo>
                    <a:pt x="5886" y="18502"/>
                    <a:pt x="5903" y="19899"/>
                    <a:pt x="6095" y="21261"/>
                  </a:cubicBezTo>
                  <a:cubicBezTo>
                    <a:pt x="6698" y="25426"/>
                    <a:pt x="9108" y="29285"/>
                    <a:pt x="12583" y="31652"/>
                  </a:cubicBezTo>
                  <a:lnTo>
                    <a:pt x="20764" y="29740"/>
                  </a:lnTo>
                  <a:cubicBezTo>
                    <a:pt x="21017" y="23549"/>
                    <a:pt x="18817" y="17297"/>
                    <a:pt x="14757" y="12634"/>
                  </a:cubicBezTo>
                  <a:cubicBezTo>
                    <a:pt x="12792" y="10382"/>
                    <a:pt x="10435" y="8513"/>
                    <a:pt x="8392" y="6330"/>
                  </a:cubicBezTo>
                  <a:cubicBezTo>
                    <a:pt x="7291" y="5143"/>
                    <a:pt x="6287" y="3876"/>
                    <a:pt x="5388" y="2541"/>
                  </a:cubicBezTo>
                  <a:cubicBezTo>
                    <a:pt x="4951" y="1886"/>
                    <a:pt x="4532" y="1205"/>
                    <a:pt x="3938" y="689"/>
                  </a:cubicBezTo>
                  <a:cubicBezTo>
                    <a:pt x="3460" y="287"/>
                    <a:pt x="2849" y="0"/>
                    <a:pt x="2237" y="0"/>
                  </a:cubicBezTo>
                  <a:close/>
                </a:path>
              </a:pathLst>
            </a:custGeom>
            <a:solidFill>
              <a:srgbClr val="D195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9" name="Google Shape;479;p48"/>
            <p:cNvSpPr/>
            <p:nvPr/>
          </p:nvSpPr>
          <p:spPr>
            <a:xfrm>
              <a:off x="15246475" y="3859125"/>
              <a:ext cx="104350" cy="123575"/>
            </a:xfrm>
            <a:custGeom>
              <a:avLst/>
              <a:gdLst/>
              <a:ahLst/>
              <a:cxnLst/>
              <a:rect l="l" t="t" r="r" b="b"/>
              <a:pathLst>
                <a:path w="4174" h="4943" fill="none" extrusionOk="0">
                  <a:moveTo>
                    <a:pt x="4174" y="3650"/>
                  </a:moveTo>
                  <a:cubicBezTo>
                    <a:pt x="4078" y="4095"/>
                    <a:pt x="3772" y="4497"/>
                    <a:pt x="3362" y="4706"/>
                  </a:cubicBezTo>
                  <a:cubicBezTo>
                    <a:pt x="2960" y="4916"/>
                    <a:pt x="2454" y="4942"/>
                    <a:pt x="2035" y="4767"/>
                  </a:cubicBezTo>
                  <a:cubicBezTo>
                    <a:pt x="1633" y="4602"/>
                    <a:pt x="1319" y="4279"/>
                    <a:pt x="1057" y="3938"/>
                  </a:cubicBezTo>
                  <a:cubicBezTo>
                    <a:pt x="559" y="3309"/>
                    <a:pt x="192" y="2567"/>
                    <a:pt x="87" y="1773"/>
                  </a:cubicBezTo>
                  <a:cubicBezTo>
                    <a:pt x="0" y="1135"/>
                    <a:pt x="122" y="402"/>
                    <a:pt x="629" y="0"/>
                  </a:cubicBezTo>
                </a:path>
              </a:pathLst>
            </a:custGeom>
            <a:noFill/>
            <a:ln w="8300" cap="rnd" cmpd="sng">
              <a:solidFill>
                <a:srgbClr val="514646"/>
              </a:solidFill>
              <a:prstDash val="solid"/>
              <a:miter lim="87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334;p45"/>
          <p:cNvSpPr txBox="1"/>
          <p:nvPr>
            <p:ph type="title"/>
          </p:nvPr>
        </p:nvSpPr>
        <p:spPr>
          <a:xfrm>
            <a:off x="720725" y="486410"/>
            <a:ext cx="10515600" cy="13255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7200">
                <a:latin typeface="CandyQelling" panose="02000503000000000000" charset="0"/>
                <a:cs typeface="CandyQelling" panose="02000503000000000000" charset="0"/>
              </a:rPr>
              <a:t>Comunicación Corporativa</a:t>
            </a:r>
            <a:endParaRPr lang="en-US" altLang="en-US" sz="7200">
              <a:latin typeface="CandyQelling" panose="02000503000000000000" charset="0"/>
              <a:cs typeface="CandyQelling" panose="02000503000000000000" charset="0"/>
            </a:endParaRPr>
          </a:p>
        </p:txBody>
      </p:sp>
      <p:sp>
        <p:nvSpPr>
          <p:cNvPr id="17" name="Google Shape;409;p46"/>
          <p:cNvSpPr txBox="1"/>
          <p:nvPr/>
        </p:nvSpPr>
        <p:spPr>
          <a:xfrm>
            <a:off x="3481705" y="5746750"/>
            <a:ext cx="4993005" cy="461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p>
            <a:pPr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b="1" i="1">
                <a:solidFill>
                  <a:schemeClr val="accent1">
                    <a:lumMod val="60000"/>
                    <a:lumOff val="40000"/>
                  </a:schemeClr>
                </a:solidFill>
                <a:latin typeface="Bell MT" panose="02020503060305020303" charset="0"/>
                <a:ea typeface="Nunito"/>
                <a:cs typeface="Bell MT" panose="02020503060305020303" charset="0"/>
                <a:sym typeface="Nunito"/>
              </a:rPr>
              <a:t>“Por todos los medios a todas las personas”</a:t>
            </a:r>
            <a:endParaRPr lang="en-US" altLang="en-GB" b="1" i="1" u="sng">
              <a:solidFill>
                <a:schemeClr val="accent1">
                  <a:lumMod val="60000"/>
                  <a:lumOff val="40000"/>
                </a:schemeClr>
              </a:solidFill>
              <a:latin typeface="Bell MT" panose="02020503060305020303" charset="0"/>
              <a:ea typeface="Nunito"/>
              <a:cs typeface="Bell MT" panose="02020503060305020303" charset="0"/>
              <a:sym typeface="Nunito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560" y="1812290"/>
            <a:ext cx="9714865" cy="399161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334;p45"/>
          <p:cNvSpPr txBox="1"/>
          <p:nvPr>
            <p:ph type="title"/>
          </p:nvPr>
        </p:nvSpPr>
        <p:spPr>
          <a:xfrm>
            <a:off x="720725" y="486410"/>
            <a:ext cx="10515600" cy="13255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7200">
                <a:latin typeface="CandyQelling" panose="02000503000000000000" charset="0"/>
                <a:cs typeface="CandyQelling" panose="02000503000000000000" charset="0"/>
              </a:rPr>
              <a:t>Comunicación Corporativa</a:t>
            </a:r>
            <a:endParaRPr lang="en-US" altLang="en-US" sz="7200">
              <a:latin typeface="CandyQelling" panose="02000503000000000000" charset="0"/>
              <a:cs typeface="CandyQelling" panose="02000503000000000000" charset="0"/>
            </a:endParaRPr>
          </a:p>
        </p:txBody>
      </p:sp>
      <p:sp>
        <p:nvSpPr>
          <p:cNvPr id="17" name="Google Shape;409;p46"/>
          <p:cNvSpPr txBox="1"/>
          <p:nvPr/>
        </p:nvSpPr>
        <p:spPr>
          <a:xfrm>
            <a:off x="3481705" y="5746750"/>
            <a:ext cx="4993005" cy="461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p>
            <a:pPr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b="1" i="1">
                <a:solidFill>
                  <a:schemeClr val="accent1">
                    <a:lumMod val="60000"/>
                    <a:lumOff val="40000"/>
                  </a:schemeClr>
                </a:solidFill>
                <a:latin typeface="Bell MT" panose="02020503060305020303" charset="0"/>
                <a:ea typeface="Nunito"/>
                <a:cs typeface="Bell MT" panose="02020503060305020303" charset="0"/>
                <a:sym typeface="Nunito"/>
              </a:rPr>
              <a:t>“Por todos los medios a todas las personas”</a:t>
            </a:r>
            <a:endParaRPr lang="en-US" altLang="en-GB" b="1" i="1" u="sng">
              <a:solidFill>
                <a:schemeClr val="accent1">
                  <a:lumMod val="60000"/>
                  <a:lumOff val="40000"/>
                </a:schemeClr>
              </a:solidFill>
              <a:latin typeface="Bell MT" panose="02020503060305020303" charset="0"/>
              <a:ea typeface="Nunito"/>
              <a:cs typeface="Bell MT" panose="02020503060305020303" charset="0"/>
              <a:sym typeface="Nunito"/>
            </a:endParaRPr>
          </a:p>
        </p:txBody>
      </p:sp>
      <p:pic>
        <p:nvPicPr>
          <p:cNvPr id="2" name="Imagen 1" descr="Imagen de WhatsApp 2023-11-16 a las 11.42.12_2cd62e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725" y="1812290"/>
            <a:ext cx="4790440" cy="2103120"/>
          </a:xfrm>
          <a:prstGeom prst="rect">
            <a:avLst/>
          </a:prstGeom>
        </p:spPr>
      </p:pic>
      <p:pic>
        <p:nvPicPr>
          <p:cNvPr id="3" name="Imagen 2" descr="Imagen de WhatsApp 2023-11-16 a las 11.42.12_23f3a18b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3255" y="1876425"/>
            <a:ext cx="4498975" cy="1974850"/>
          </a:xfrm>
          <a:prstGeom prst="rect">
            <a:avLst/>
          </a:prstGeom>
        </p:spPr>
      </p:pic>
      <p:pic>
        <p:nvPicPr>
          <p:cNvPr id="4" name="Imagen 3" descr="Imagen de WhatsApp 2023-11-16 a las 11.49.44_4c1e4dc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8925" y="3963670"/>
            <a:ext cx="3952240" cy="1734820"/>
          </a:xfrm>
          <a:prstGeom prst="rect">
            <a:avLst/>
          </a:prstGeom>
        </p:spPr>
      </p:pic>
      <p:pic>
        <p:nvPicPr>
          <p:cNvPr id="5" name="Imagen 4" descr="Imagen de WhatsApp 2023-11-20 a las 07.38.39_0c96c5d5"/>
          <p:cNvPicPr>
            <a:picLocks noChangeAspect="1"/>
          </p:cNvPicPr>
          <p:nvPr/>
        </p:nvPicPr>
        <p:blipFill>
          <a:blip r:embed="rId5"/>
          <a:srcRect b="20971"/>
          <a:stretch>
            <a:fillRect/>
          </a:stretch>
        </p:blipFill>
        <p:spPr>
          <a:xfrm>
            <a:off x="5723255" y="3915410"/>
            <a:ext cx="3029585" cy="17957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334;p45"/>
          <p:cNvSpPr txBox="1"/>
          <p:nvPr>
            <p:ph type="title"/>
          </p:nvPr>
        </p:nvSpPr>
        <p:spPr>
          <a:xfrm>
            <a:off x="720725" y="486410"/>
            <a:ext cx="10515600" cy="13255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7200">
                <a:latin typeface="CandyQelling" panose="02000503000000000000" charset="0"/>
                <a:cs typeface="CandyQelling" panose="02000503000000000000" charset="0"/>
              </a:rPr>
              <a:t>Comunicación </a:t>
            </a:r>
            <a:r>
              <a:rPr lang="en-US" altLang="en-US" sz="7200">
                <a:latin typeface="CandyQelling" panose="02000503000000000000" charset="0"/>
                <a:cs typeface="CandyQelling" panose="02000503000000000000" charset="0"/>
              </a:rPr>
              <a:t>Digital</a:t>
            </a:r>
            <a:endParaRPr lang="en-US" altLang="en-US" sz="7200">
              <a:latin typeface="CandyQelling" panose="02000503000000000000" charset="0"/>
              <a:cs typeface="CandyQelling" panose="02000503000000000000" charset="0"/>
            </a:endParaRPr>
          </a:p>
        </p:txBody>
      </p:sp>
      <p:sp>
        <p:nvSpPr>
          <p:cNvPr id="17" name="Google Shape;409;p46"/>
          <p:cNvSpPr txBox="1"/>
          <p:nvPr/>
        </p:nvSpPr>
        <p:spPr>
          <a:xfrm>
            <a:off x="3481705" y="5746750"/>
            <a:ext cx="4993005" cy="461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p>
            <a:pPr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b="1" i="1">
                <a:solidFill>
                  <a:schemeClr val="accent1">
                    <a:lumMod val="60000"/>
                    <a:lumOff val="40000"/>
                  </a:schemeClr>
                </a:solidFill>
                <a:latin typeface="Bell MT" panose="02020503060305020303" charset="0"/>
                <a:ea typeface="Nunito"/>
                <a:cs typeface="Bell MT" panose="02020503060305020303" charset="0"/>
                <a:sym typeface="Nunito"/>
              </a:rPr>
              <a:t>“Por todos los medios a todas las personas”</a:t>
            </a:r>
            <a:endParaRPr lang="en-US" altLang="en-GB" b="1" i="1" u="sng">
              <a:solidFill>
                <a:schemeClr val="accent1">
                  <a:lumMod val="60000"/>
                  <a:lumOff val="40000"/>
                </a:schemeClr>
              </a:solidFill>
              <a:latin typeface="Bell MT" panose="02020503060305020303" charset="0"/>
              <a:ea typeface="Nunito"/>
              <a:cs typeface="Bell MT" panose="02020503060305020303" charset="0"/>
              <a:sym typeface="Nunito"/>
            </a:endParaRPr>
          </a:p>
        </p:txBody>
      </p:sp>
      <p:grpSp>
        <p:nvGrpSpPr>
          <p:cNvPr id="1489" name="Google Shape;1489;p65"/>
          <p:cNvGrpSpPr/>
          <p:nvPr/>
        </p:nvGrpSpPr>
        <p:grpSpPr>
          <a:xfrm>
            <a:off x="194310" y="2021840"/>
            <a:ext cx="2183130" cy="4530725"/>
            <a:chOff x="5186401" y="494525"/>
            <a:chExt cx="1834973" cy="3724678"/>
          </a:xfrm>
        </p:grpSpPr>
        <p:sp>
          <p:nvSpPr>
            <p:cNvPr id="1490" name="Google Shape;1490;p65"/>
            <p:cNvSpPr/>
            <p:nvPr/>
          </p:nvSpPr>
          <p:spPr>
            <a:xfrm>
              <a:off x="5186401" y="494525"/>
              <a:ext cx="1834973" cy="3724678"/>
            </a:xfrm>
            <a:custGeom>
              <a:avLst/>
              <a:gdLst/>
              <a:ahLst/>
              <a:cxnLst/>
              <a:rect l="l" t="t" r="r" b="b"/>
              <a:pathLst>
                <a:path w="93205" h="189190" extrusionOk="0">
                  <a:moveTo>
                    <a:pt x="2870" y="0"/>
                  </a:moveTo>
                  <a:cubicBezTo>
                    <a:pt x="1280" y="0"/>
                    <a:pt x="0" y="1280"/>
                    <a:pt x="0" y="2914"/>
                  </a:cubicBezTo>
                  <a:lnTo>
                    <a:pt x="0" y="186320"/>
                  </a:lnTo>
                  <a:cubicBezTo>
                    <a:pt x="0" y="187909"/>
                    <a:pt x="1280" y="189190"/>
                    <a:pt x="2870" y="189190"/>
                  </a:cubicBezTo>
                  <a:lnTo>
                    <a:pt x="90334" y="189190"/>
                  </a:lnTo>
                  <a:cubicBezTo>
                    <a:pt x="91924" y="189190"/>
                    <a:pt x="93204" y="187909"/>
                    <a:pt x="93204" y="186320"/>
                  </a:cubicBezTo>
                  <a:lnTo>
                    <a:pt x="93204" y="2914"/>
                  </a:lnTo>
                  <a:cubicBezTo>
                    <a:pt x="93204" y="1280"/>
                    <a:pt x="91924" y="0"/>
                    <a:pt x="903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1" name="Google Shape;1491;p65"/>
            <p:cNvSpPr/>
            <p:nvPr/>
          </p:nvSpPr>
          <p:spPr>
            <a:xfrm>
              <a:off x="5890455" y="3969678"/>
              <a:ext cx="458108" cy="154724"/>
            </a:xfrm>
            <a:custGeom>
              <a:avLst/>
              <a:gdLst/>
              <a:ahLst/>
              <a:cxnLst/>
              <a:rect l="l" t="t" r="r" b="b"/>
              <a:pathLst>
                <a:path w="23269" h="7859" extrusionOk="0">
                  <a:moveTo>
                    <a:pt x="796" y="0"/>
                  </a:moveTo>
                  <a:cubicBezTo>
                    <a:pt x="354" y="0"/>
                    <a:pt x="1" y="353"/>
                    <a:pt x="1" y="751"/>
                  </a:cubicBezTo>
                  <a:lnTo>
                    <a:pt x="1" y="7064"/>
                  </a:lnTo>
                  <a:cubicBezTo>
                    <a:pt x="1" y="7506"/>
                    <a:pt x="354" y="7859"/>
                    <a:pt x="796" y="7859"/>
                  </a:cubicBezTo>
                  <a:lnTo>
                    <a:pt x="22474" y="7859"/>
                  </a:lnTo>
                  <a:cubicBezTo>
                    <a:pt x="22916" y="7859"/>
                    <a:pt x="23269" y="7506"/>
                    <a:pt x="23269" y="7064"/>
                  </a:cubicBezTo>
                  <a:lnTo>
                    <a:pt x="23269" y="751"/>
                  </a:lnTo>
                  <a:cubicBezTo>
                    <a:pt x="23269" y="353"/>
                    <a:pt x="22916" y="0"/>
                    <a:pt x="224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1492" name="Google Shape;1492;p65"/>
          <p:cNvPicPr preferRelativeResize="0"/>
          <p:nvPr/>
        </p:nvPicPr>
        <p:blipFill rotWithShape="1">
          <a:blip r:embed="rId2"/>
          <a:srcRect l="366" t="9084" r="75505" b="9068"/>
          <a:stretch>
            <a:fillRect/>
          </a:stretch>
        </p:blipFill>
        <p:spPr>
          <a:xfrm>
            <a:off x="453390" y="2219960"/>
            <a:ext cx="1710690" cy="398907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ángulo 3"/>
          <p:cNvSpPr/>
          <p:nvPr/>
        </p:nvSpPr>
        <p:spPr>
          <a:xfrm>
            <a:off x="2791460" y="2159000"/>
            <a:ext cx="5487035" cy="82994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bliqueBottomRight"/>
              <a:lightRig rig="threePt" dir="t"/>
            </a:scene3d>
          </a:bodyPr>
          <a:p>
            <a:pPr algn="ctr"/>
            <a:r>
              <a:rPr lang="en-US" altLang="es-ES" sz="48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+mj-lt"/>
              </a:rPr>
              <a:t>+ 12.000 seguidores</a:t>
            </a:r>
            <a:endParaRPr lang="en-US" altLang="es-ES" sz="48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  <a:cs typeface="+mj-lt"/>
            </a:endParaRPr>
          </a:p>
        </p:txBody>
      </p:sp>
      <p:sp>
        <p:nvSpPr>
          <p:cNvPr id="6" name="Google Shape;334;p45"/>
          <p:cNvSpPr txBox="1"/>
          <p:nvPr/>
        </p:nvSpPr>
        <p:spPr>
          <a:xfrm>
            <a:off x="1031875" y="1637665"/>
            <a:ext cx="10515600" cy="915670"/>
          </a:xfrm>
          <a:prstGeom prst="rect">
            <a:avLst/>
          </a:prstGeom>
        </p:spPr>
        <p:txBody>
          <a:bodyPr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400">
                <a:sym typeface="+mn-ea"/>
              </a:rPr>
              <a:t>Estadisticas presentadas al 15 de noviembre del presente año.</a:t>
            </a:r>
            <a:br>
              <a:rPr lang="en-US" altLang="en-GB" sz="4000"/>
            </a:br>
            <a:endParaRPr lang="en-US" altLang="en-GB" sz="6000">
              <a:latin typeface="CandyQelling" panose="02000503000000000000" charset="0"/>
              <a:cs typeface="CandyQelling" panose="02000503000000000000" charset="0"/>
            </a:endParaRPr>
          </a:p>
        </p:txBody>
      </p:sp>
      <p:sp>
        <p:nvSpPr>
          <p:cNvPr id="5" name="Google Shape;334;p45"/>
          <p:cNvSpPr txBox="1"/>
          <p:nvPr/>
        </p:nvSpPr>
        <p:spPr>
          <a:xfrm>
            <a:off x="3390265" y="2912745"/>
            <a:ext cx="3737610" cy="457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400" b="1">
                <a:latin typeface="Bell MT" panose="02020503060305020303" charset="0"/>
                <a:cs typeface="Bell MT" panose="02020503060305020303" charset="0"/>
                <a:sym typeface="+mn-ea"/>
              </a:rPr>
              <a:t>Facebook</a:t>
            </a:r>
            <a:br>
              <a:rPr lang="en-US" altLang="en-GB" sz="4000"/>
            </a:br>
            <a:endParaRPr lang="en-US" altLang="en-GB" sz="6000">
              <a:latin typeface="CandyQelling" panose="02000503000000000000" charset="0"/>
              <a:cs typeface="CandyQelling" panose="02000503000000000000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5402580" y="3398520"/>
            <a:ext cx="5029200" cy="82994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bliqueBottomRight"/>
              <a:lightRig rig="threePt" dir="t"/>
            </a:scene3d>
          </a:bodyPr>
          <a:p>
            <a:pPr algn="ctr"/>
            <a:r>
              <a:rPr lang="en-US" altLang="es-ES" sz="48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+mj-lt"/>
              </a:rPr>
              <a:t>+</a:t>
            </a:r>
            <a:r>
              <a:rPr lang="en-US" altLang="en-US" sz="48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+mj-lt"/>
              </a:rPr>
              <a:t> 8.100</a:t>
            </a:r>
            <a:r>
              <a:rPr lang="en-US" altLang="es-ES" sz="48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+mj-lt"/>
              </a:rPr>
              <a:t> seguidores</a:t>
            </a:r>
            <a:endParaRPr lang="en-US" altLang="es-ES" sz="48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  <a:cs typeface="+mj-lt"/>
            </a:endParaRPr>
          </a:p>
        </p:txBody>
      </p:sp>
      <p:sp>
        <p:nvSpPr>
          <p:cNvPr id="8" name="Google Shape;334;p45"/>
          <p:cNvSpPr txBox="1"/>
          <p:nvPr/>
        </p:nvSpPr>
        <p:spPr>
          <a:xfrm>
            <a:off x="6282055" y="4135120"/>
            <a:ext cx="3737610" cy="457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400" b="1">
                <a:latin typeface="Bell MT" panose="02020503060305020303" charset="0"/>
                <a:cs typeface="Bell MT" panose="02020503060305020303" charset="0"/>
              </a:rPr>
              <a:t>Instagram</a:t>
            </a:r>
            <a:br>
              <a:rPr lang="en-US" altLang="en-GB" sz="2400" b="1"/>
            </a:br>
            <a:endParaRPr lang="en-US" altLang="en-GB" sz="2400" b="1">
              <a:latin typeface="CandyQelling" panose="02000503000000000000" charset="0"/>
              <a:cs typeface="CandyQelling" panose="02000503000000000000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2896870" y="4602480"/>
            <a:ext cx="5470525" cy="82994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bliqueBottomRight"/>
              <a:lightRig rig="threePt" dir="t"/>
            </a:scene3d>
          </a:bodyPr>
          <a:p>
            <a:pPr algn="ctr"/>
            <a:r>
              <a:rPr lang="en-US" altLang="es-ES" sz="48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+mj-lt"/>
              </a:rPr>
              <a:t>+</a:t>
            </a:r>
            <a:r>
              <a:rPr lang="en-US" altLang="en-US" sz="48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+mj-lt"/>
              </a:rPr>
              <a:t> </a:t>
            </a:r>
            <a:r>
              <a:rPr lang="en-US" altLang="en-US" sz="48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+mj-lt"/>
              </a:rPr>
              <a:t>4.850</a:t>
            </a:r>
            <a:r>
              <a:rPr lang="en-US" altLang="es-ES" sz="48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+mj-lt"/>
              </a:rPr>
              <a:t> s</a:t>
            </a:r>
            <a:r>
              <a:rPr lang="en-US" altLang="en-US" sz="48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+mj-lt"/>
              </a:rPr>
              <a:t>uscriptores</a:t>
            </a:r>
            <a:endParaRPr lang="en-US" altLang="en-US" sz="48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  <a:cs typeface="+mj-lt"/>
            </a:endParaRPr>
          </a:p>
        </p:txBody>
      </p:sp>
      <p:sp>
        <p:nvSpPr>
          <p:cNvPr id="10" name="Google Shape;334;p45"/>
          <p:cNvSpPr txBox="1"/>
          <p:nvPr/>
        </p:nvSpPr>
        <p:spPr>
          <a:xfrm>
            <a:off x="3725545" y="5335270"/>
            <a:ext cx="3737610" cy="457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400" b="1">
                <a:latin typeface="Bell MT" panose="02020503060305020303" charset="0"/>
                <a:cs typeface="Bell MT" panose="02020503060305020303" charset="0"/>
              </a:rPr>
              <a:t>YouTube</a:t>
            </a:r>
            <a:br>
              <a:rPr lang="en-US" altLang="en-GB" sz="2400" b="1"/>
            </a:br>
            <a:endParaRPr lang="en-US" altLang="en-GB" sz="2400" b="1">
              <a:latin typeface="CandyQelling" panose="02000503000000000000" charset="0"/>
              <a:cs typeface="CandyQelling" panose="02000503000000000000" charset="0"/>
            </a:endParaRPr>
          </a:p>
        </p:txBody>
      </p:sp>
      <p:pic>
        <p:nvPicPr>
          <p:cNvPr id="113" name="Imagen 112"/>
          <p:cNvPicPr/>
          <p:nvPr/>
        </p:nvPicPr>
        <p:blipFill>
          <a:blip r:embed="rId3"/>
          <a:stretch>
            <a:fillRect/>
          </a:stretch>
        </p:blipFill>
        <p:spPr>
          <a:xfrm>
            <a:off x="8191500" y="5073650"/>
            <a:ext cx="2240280" cy="168402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334;p45"/>
          <p:cNvSpPr txBox="1"/>
          <p:nvPr>
            <p:ph type="title"/>
          </p:nvPr>
        </p:nvSpPr>
        <p:spPr>
          <a:xfrm>
            <a:off x="720725" y="486410"/>
            <a:ext cx="10515600" cy="13255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7200">
                <a:latin typeface="CandyQelling" panose="02000503000000000000" charset="0"/>
                <a:cs typeface="CandyQelling" panose="02000503000000000000" charset="0"/>
              </a:rPr>
              <a:t>Comunicación </a:t>
            </a:r>
            <a:r>
              <a:rPr lang="en-US" altLang="en-US" sz="7200">
                <a:latin typeface="CandyQelling" panose="02000503000000000000" charset="0"/>
                <a:cs typeface="CandyQelling" panose="02000503000000000000" charset="0"/>
              </a:rPr>
              <a:t>Digital</a:t>
            </a:r>
            <a:endParaRPr lang="en-US" altLang="en-US" sz="7200">
              <a:latin typeface="CandyQelling" panose="02000503000000000000" charset="0"/>
              <a:cs typeface="CandyQelling" panose="02000503000000000000" charset="0"/>
            </a:endParaRPr>
          </a:p>
        </p:txBody>
      </p:sp>
      <p:sp>
        <p:nvSpPr>
          <p:cNvPr id="17" name="Google Shape;409;p46"/>
          <p:cNvSpPr txBox="1"/>
          <p:nvPr/>
        </p:nvSpPr>
        <p:spPr>
          <a:xfrm>
            <a:off x="3481705" y="5746750"/>
            <a:ext cx="4993005" cy="461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p>
            <a:pPr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b="1" i="1">
                <a:solidFill>
                  <a:schemeClr val="accent1">
                    <a:lumMod val="60000"/>
                    <a:lumOff val="40000"/>
                  </a:schemeClr>
                </a:solidFill>
                <a:latin typeface="Bell MT" panose="02020503060305020303" charset="0"/>
                <a:ea typeface="Nunito"/>
                <a:cs typeface="Bell MT" panose="02020503060305020303" charset="0"/>
                <a:sym typeface="Nunito"/>
              </a:rPr>
              <a:t>“Por todos los medios a todas las personas”</a:t>
            </a:r>
            <a:endParaRPr lang="en-US" altLang="en-GB" b="1" i="1" u="sng">
              <a:solidFill>
                <a:schemeClr val="accent1">
                  <a:lumMod val="60000"/>
                  <a:lumOff val="40000"/>
                </a:schemeClr>
              </a:solidFill>
              <a:latin typeface="Bell MT" panose="02020503060305020303" charset="0"/>
              <a:ea typeface="Nunito"/>
              <a:cs typeface="Bell MT" panose="02020503060305020303" charset="0"/>
              <a:sym typeface="Nunito"/>
            </a:endParaRPr>
          </a:p>
        </p:txBody>
      </p:sp>
      <p:grpSp>
        <p:nvGrpSpPr>
          <p:cNvPr id="1489" name="Google Shape;1489;p65"/>
          <p:cNvGrpSpPr/>
          <p:nvPr/>
        </p:nvGrpSpPr>
        <p:grpSpPr>
          <a:xfrm>
            <a:off x="194310" y="2021840"/>
            <a:ext cx="2183130" cy="4530725"/>
            <a:chOff x="5186401" y="494525"/>
            <a:chExt cx="1834973" cy="3724678"/>
          </a:xfrm>
        </p:grpSpPr>
        <p:sp>
          <p:nvSpPr>
            <p:cNvPr id="1490" name="Google Shape;1490;p65"/>
            <p:cNvSpPr/>
            <p:nvPr/>
          </p:nvSpPr>
          <p:spPr>
            <a:xfrm>
              <a:off x="5186401" y="494525"/>
              <a:ext cx="1834973" cy="3724678"/>
            </a:xfrm>
            <a:custGeom>
              <a:avLst/>
              <a:gdLst/>
              <a:ahLst/>
              <a:cxnLst/>
              <a:rect l="l" t="t" r="r" b="b"/>
              <a:pathLst>
                <a:path w="93205" h="189190" extrusionOk="0">
                  <a:moveTo>
                    <a:pt x="2870" y="0"/>
                  </a:moveTo>
                  <a:cubicBezTo>
                    <a:pt x="1280" y="0"/>
                    <a:pt x="0" y="1280"/>
                    <a:pt x="0" y="2914"/>
                  </a:cubicBezTo>
                  <a:lnTo>
                    <a:pt x="0" y="186320"/>
                  </a:lnTo>
                  <a:cubicBezTo>
                    <a:pt x="0" y="187909"/>
                    <a:pt x="1280" y="189190"/>
                    <a:pt x="2870" y="189190"/>
                  </a:cubicBezTo>
                  <a:lnTo>
                    <a:pt x="90334" y="189190"/>
                  </a:lnTo>
                  <a:cubicBezTo>
                    <a:pt x="91924" y="189190"/>
                    <a:pt x="93204" y="187909"/>
                    <a:pt x="93204" y="186320"/>
                  </a:cubicBezTo>
                  <a:lnTo>
                    <a:pt x="93204" y="2914"/>
                  </a:lnTo>
                  <a:cubicBezTo>
                    <a:pt x="93204" y="1280"/>
                    <a:pt x="91924" y="0"/>
                    <a:pt x="903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1" name="Google Shape;1491;p65"/>
            <p:cNvSpPr/>
            <p:nvPr/>
          </p:nvSpPr>
          <p:spPr>
            <a:xfrm>
              <a:off x="5890455" y="3969678"/>
              <a:ext cx="458108" cy="154724"/>
            </a:xfrm>
            <a:custGeom>
              <a:avLst/>
              <a:gdLst/>
              <a:ahLst/>
              <a:cxnLst/>
              <a:rect l="l" t="t" r="r" b="b"/>
              <a:pathLst>
                <a:path w="23269" h="7859" extrusionOk="0">
                  <a:moveTo>
                    <a:pt x="796" y="0"/>
                  </a:moveTo>
                  <a:cubicBezTo>
                    <a:pt x="354" y="0"/>
                    <a:pt x="1" y="353"/>
                    <a:pt x="1" y="751"/>
                  </a:cubicBezTo>
                  <a:lnTo>
                    <a:pt x="1" y="7064"/>
                  </a:lnTo>
                  <a:cubicBezTo>
                    <a:pt x="1" y="7506"/>
                    <a:pt x="354" y="7859"/>
                    <a:pt x="796" y="7859"/>
                  </a:cubicBezTo>
                  <a:lnTo>
                    <a:pt x="22474" y="7859"/>
                  </a:lnTo>
                  <a:cubicBezTo>
                    <a:pt x="22916" y="7859"/>
                    <a:pt x="23269" y="7506"/>
                    <a:pt x="23269" y="7064"/>
                  </a:cubicBezTo>
                  <a:lnTo>
                    <a:pt x="23269" y="751"/>
                  </a:lnTo>
                  <a:cubicBezTo>
                    <a:pt x="23269" y="353"/>
                    <a:pt x="22916" y="0"/>
                    <a:pt x="224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1492" name="Google Shape;1492;p65"/>
          <p:cNvPicPr preferRelativeResize="0"/>
          <p:nvPr/>
        </p:nvPicPr>
        <p:blipFill rotWithShape="1">
          <a:blip r:embed="rId2"/>
          <a:srcRect l="366" t="9084" r="75505" b="9068"/>
          <a:stretch>
            <a:fillRect/>
          </a:stretch>
        </p:blipFill>
        <p:spPr>
          <a:xfrm>
            <a:off x="453390" y="2219960"/>
            <a:ext cx="1710690" cy="398907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ángulo 3"/>
          <p:cNvSpPr/>
          <p:nvPr/>
        </p:nvSpPr>
        <p:spPr>
          <a:xfrm>
            <a:off x="2592070" y="2150745"/>
            <a:ext cx="5487035" cy="82994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bliqueBottomRight"/>
              <a:lightRig rig="threePt" dir="t"/>
            </a:scene3d>
          </a:bodyPr>
          <a:p>
            <a:pPr algn="ctr"/>
            <a:r>
              <a:rPr lang="en-US" altLang="es-ES" sz="48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+mj-lt"/>
              </a:rPr>
              <a:t>+ </a:t>
            </a:r>
            <a:r>
              <a:rPr lang="en-US" altLang="en-US" sz="48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+mj-lt"/>
              </a:rPr>
              <a:t>7.800</a:t>
            </a:r>
            <a:r>
              <a:rPr lang="en-US" altLang="es-ES" sz="48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+mj-lt"/>
              </a:rPr>
              <a:t> seguidores</a:t>
            </a:r>
            <a:endParaRPr lang="en-US" altLang="es-ES" sz="48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  <a:cs typeface="+mj-lt"/>
            </a:endParaRPr>
          </a:p>
        </p:txBody>
      </p:sp>
      <p:sp>
        <p:nvSpPr>
          <p:cNvPr id="6" name="Google Shape;334;p45"/>
          <p:cNvSpPr txBox="1"/>
          <p:nvPr/>
        </p:nvSpPr>
        <p:spPr>
          <a:xfrm>
            <a:off x="1031875" y="1637665"/>
            <a:ext cx="10515600" cy="915670"/>
          </a:xfrm>
          <a:prstGeom prst="rect">
            <a:avLst/>
          </a:prstGeom>
        </p:spPr>
        <p:txBody>
          <a:bodyPr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400">
                <a:sym typeface="+mn-ea"/>
              </a:rPr>
              <a:t>Estadisticas presentadas al 15 de noviembre del presente año.</a:t>
            </a:r>
            <a:br>
              <a:rPr lang="en-US" altLang="en-GB" sz="4000"/>
            </a:br>
            <a:endParaRPr lang="en-US" altLang="en-GB" sz="6000">
              <a:latin typeface="CandyQelling" panose="02000503000000000000" charset="0"/>
              <a:cs typeface="CandyQelling" panose="02000503000000000000" charset="0"/>
            </a:endParaRPr>
          </a:p>
        </p:txBody>
      </p:sp>
      <p:sp>
        <p:nvSpPr>
          <p:cNvPr id="5" name="Google Shape;334;p45"/>
          <p:cNvSpPr txBox="1"/>
          <p:nvPr/>
        </p:nvSpPr>
        <p:spPr>
          <a:xfrm>
            <a:off x="3451225" y="2897505"/>
            <a:ext cx="3737610" cy="457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400" b="1">
                <a:latin typeface="Bell MT" panose="02020503060305020303" charset="0"/>
                <a:cs typeface="Bell MT" panose="02020503060305020303" charset="0"/>
                <a:sym typeface="+mn-ea"/>
              </a:rPr>
              <a:t>X</a:t>
            </a:r>
            <a:endParaRPr lang="en-US" altLang="en-GB" sz="6000">
              <a:latin typeface="CandyQelling" panose="02000503000000000000" charset="0"/>
              <a:cs typeface="CandyQelling" panose="02000503000000000000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5402580" y="3398520"/>
            <a:ext cx="5029200" cy="82994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bliqueBottomRight"/>
              <a:lightRig rig="threePt" dir="t"/>
            </a:scene3d>
          </a:bodyPr>
          <a:p>
            <a:pPr algn="ctr"/>
            <a:r>
              <a:rPr lang="en-US" altLang="es-ES" sz="48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+mj-lt"/>
              </a:rPr>
              <a:t>+</a:t>
            </a:r>
            <a:r>
              <a:rPr lang="en-US" altLang="en-US" sz="48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+mj-lt"/>
              </a:rPr>
              <a:t> </a:t>
            </a:r>
            <a:r>
              <a:rPr lang="en-US" altLang="en-US" sz="48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+mj-lt"/>
              </a:rPr>
              <a:t>1.000</a:t>
            </a:r>
            <a:r>
              <a:rPr lang="en-US" altLang="es-ES" sz="48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+mj-lt"/>
              </a:rPr>
              <a:t> seguidores</a:t>
            </a:r>
            <a:endParaRPr lang="en-US" altLang="es-ES" sz="48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  <a:cs typeface="+mj-lt"/>
            </a:endParaRPr>
          </a:p>
        </p:txBody>
      </p:sp>
      <p:sp>
        <p:nvSpPr>
          <p:cNvPr id="8" name="Google Shape;334;p45"/>
          <p:cNvSpPr txBox="1"/>
          <p:nvPr/>
        </p:nvSpPr>
        <p:spPr>
          <a:xfrm>
            <a:off x="6282055" y="4135120"/>
            <a:ext cx="3737610" cy="457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400" b="1">
                <a:latin typeface="Bell MT" panose="02020503060305020303" charset="0"/>
                <a:cs typeface="Bell MT" panose="02020503060305020303" charset="0"/>
              </a:rPr>
              <a:t>TikTok</a:t>
            </a:r>
            <a:br>
              <a:rPr lang="en-US" altLang="en-GB" sz="2400" b="1"/>
            </a:br>
            <a:endParaRPr lang="en-US" altLang="en-GB" sz="2400" b="1">
              <a:latin typeface="CandyQelling" panose="02000503000000000000" charset="0"/>
              <a:cs typeface="CandyQelling" panose="02000503000000000000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2607310" y="4617720"/>
            <a:ext cx="5470525" cy="82994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bliqueBottomRight"/>
              <a:lightRig rig="threePt" dir="t"/>
            </a:scene3d>
          </a:bodyPr>
          <a:p>
            <a:pPr algn="ctr"/>
            <a:r>
              <a:rPr lang="en-US" altLang="es-ES" sz="48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+mj-lt"/>
              </a:rPr>
              <a:t>+</a:t>
            </a:r>
            <a:r>
              <a:rPr lang="en-US" altLang="en-US" sz="48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+mj-lt"/>
              </a:rPr>
              <a:t> </a:t>
            </a:r>
            <a:r>
              <a:rPr lang="en-US" altLang="en-US" sz="48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+mj-lt"/>
              </a:rPr>
              <a:t>1.200</a:t>
            </a:r>
            <a:r>
              <a:rPr lang="en-US" altLang="es-ES" sz="48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+mj-lt"/>
              </a:rPr>
              <a:t> </a:t>
            </a:r>
            <a:r>
              <a:rPr lang="en-US" altLang="en-US" sz="48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+mj-lt"/>
              </a:rPr>
              <a:t>contactos</a:t>
            </a:r>
            <a:endParaRPr lang="en-US" altLang="en-US" sz="48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  <a:cs typeface="+mj-lt"/>
            </a:endParaRPr>
          </a:p>
        </p:txBody>
      </p:sp>
      <p:sp>
        <p:nvSpPr>
          <p:cNvPr id="10" name="Google Shape;334;p45"/>
          <p:cNvSpPr txBox="1"/>
          <p:nvPr/>
        </p:nvSpPr>
        <p:spPr>
          <a:xfrm>
            <a:off x="3649345" y="5335270"/>
            <a:ext cx="3737610" cy="457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400" b="1">
                <a:latin typeface="Bell MT" panose="02020503060305020303" charset="0"/>
                <a:cs typeface="Bell MT" panose="02020503060305020303" charset="0"/>
              </a:rPr>
              <a:t>WhatsApp Corporativo</a:t>
            </a:r>
            <a:br>
              <a:rPr lang="en-US" altLang="en-GB" sz="2400" b="1"/>
            </a:br>
            <a:endParaRPr lang="en-US" altLang="en-GB" sz="2400" b="1">
              <a:latin typeface="CandyQelling" panose="02000503000000000000" charset="0"/>
              <a:cs typeface="CandyQelling" panose="02000503000000000000" charset="0"/>
            </a:endParaRPr>
          </a:p>
        </p:txBody>
      </p:sp>
      <p:pic>
        <p:nvPicPr>
          <p:cNvPr id="113" name="Imagen 112"/>
          <p:cNvPicPr/>
          <p:nvPr/>
        </p:nvPicPr>
        <p:blipFill>
          <a:blip r:embed="rId3"/>
          <a:stretch>
            <a:fillRect/>
          </a:stretch>
        </p:blipFill>
        <p:spPr>
          <a:xfrm>
            <a:off x="8191500" y="5073650"/>
            <a:ext cx="2240280" cy="168402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334;p45"/>
          <p:cNvSpPr txBox="1"/>
          <p:nvPr>
            <p:ph type="title"/>
          </p:nvPr>
        </p:nvSpPr>
        <p:spPr>
          <a:xfrm>
            <a:off x="720725" y="486410"/>
            <a:ext cx="10515600" cy="13255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7200">
                <a:latin typeface="CandyQelling" panose="02000503000000000000" charset="0"/>
                <a:cs typeface="CandyQelling" panose="02000503000000000000" charset="0"/>
              </a:rPr>
              <a:t>Producción de Medios</a:t>
            </a:r>
            <a:endParaRPr lang="en-US" altLang="en-US" sz="7200">
              <a:latin typeface="CandyQelling" panose="02000503000000000000" charset="0"/>
              <a:cs typeface="CandyQelling" panose="02000503000000000000" charset="0"/>
            </a:endParaRPr>
          </a:p>
        </p:txBody>
      </p:sp>
      <p:sp>
        <p:nvSpPr>
          <p:cNvPr id="17" name="Google Shape;409;p46"/>
          <p:cNvSpPr txBox="1"/>
          <p:nvPr/>
        </p:nvSpPr>
        <p:spPr>
          <a:xfrm>
            <a:off x="3481705" y="5746750"/>
            <a:ext cx="4993005" cy="461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p>
            <a:pPr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b="1" i="1">
                <a:solidFill>
                  <a:schemeClr val="accent1">
                    <a:lumMod val="60000"/>
                    <a:lumOff val="40000"/>
                  </a:schemeClr>
                </a:solidFill>
                <a:latin typeface="Bell MT" panose="02020503060305020303" charset="0"/>
                <a:ea typeface="Nunito"/>
                <a:cs typeface="Bell MT" panose="02020503060305020303" charset="0"/>
                <a:sym typeface="Nunito"/>
              </a:rPr>
              <a:t>“Por todos los medios a todas las personas”</a:t>
            </a:r>
            <a:endParaRPr lang="en-US" altLang="en-GB" b="1" i="1" u="sng">
              <a:solidFill>
                <a:schemeClr val="accent1">
                  <a:lumMod val="60000"/>
                  <a:lumOff val="40000"/>
                </a:schemeClr>
              </a:solidFill>
              <a:latin typeface="Bell MT" panose="02020503060305020303" charset="0"/>
              <a:ea typeface="Nunito"/>
              <a:cs typeface="Bell MT" panose="02020503060305020303" charset="0"/>
              <a:sym typeface="Nunito"/>
            </a:endParaRPr>
          </a:p>
        </p:txBody>
      </p:sp>
      <p:sp>
        <p:nvSpPr>
          <p:cNvPr id="6" name="Google Shape;334;p45"/>
          <p:cNvSpPr txBox="1"/>
          <p:nvPr/>
        </p:nvSpPr>
        <p:spPr>
          <a:xfrm>
            <a:off x="381000" y="1537970"/>
            <a:ext cx="10515600" cy="915670"/>
          </a:xfrm>
          <a:prstGeom prst="rect">
            <a:avLst/>
          </a:prstGeom>
        </p:spPr>
        <p:txBody>
          <a:bodyPr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2400">
                <a:sym typeface="+mn-ea"/>
              </a:rPr>
              <a:t>Programas producidos para Hope Channel INTER-AMERICA</a:t>
            </a:r>
            <a:endParaRPr lang="en-US" altLang="en-US" sz="2400">
              <a:latin typeface="CandyQelling" panose="02000503000000000000" charset="0"/>
              <a:cs typeface="CandyQelling" panose="02000503000000000000" charset="0"/>
              <a:sym typeface="+mn-ea"/>
            </a:endParaRPr>
          </a:p>
        </p:txBody>
      </p:sp>
      <p:pic>
        <p:nvPicPr>
          <p:cNvPr id="3" name="Imagen 2" descr="Enviado y estrenado Activate"/>
          <p:cNvPicPr>
            <a:picLocks noChangeAspect="1"/>
          </p:cNvPicPr>
          <p:nvPr/>
        </p:nvPicPr>
        <p:blipFill>
          <a:blip r:embed="rId2"/>
          <a:srcRect l="22469" t="1564" r="22464" b="1825"/>
          <a:stretch>
            <a:fillRect/>
          </a:stretch>
        </p:blipFill>
        <p:spPr>
          <a:xfrm>
            <a:off x="1109345" y="2167255"/>
            <a:ext cx="4084955" cy="3579495"/>
          </a:xfrm>
          <a:prstGeom prst="rect">
            <a:avLst/>
          </a:prstGeom>
        </p:spPr>
      </p:pic>
      <p:pic>
        <p:nvPicPr>
          <p:cNvPr id="7" name="Imagen 6" descr="Enviado y estrenado Cerca de ti"/>
          <p:cNvPicPr>
            <a:picLocks noChangeAspect="1"/>
          </p:cNvPicPr>
          <p:nvPr/>
        </p:nvPicPr>
        <p:blipFill>
          <a:blip r:embed="rId3"/>
          <a:srcRect l="22251" t="1503" r="22644" b="757"/>
          <a:stretch>
            <a:fillRect/>
          </a:stretch>
        </p:blipFill>
        <p:spPr>
          <a:xfrm>
            <a:off x="5669280" y="2085975"/>
            <a:ext cx="3965575" cy="36607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3643</Words>
  <Application>WPS Presentation</Application>
  <PresentationFormat>Panorámica</PresentationFormat>
  <Paragraphs>261</Paragraphs>
  <Slides>26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39" baseType="lpstr">
      <vt:lpstr>Arial</vt:lpstr>
      <vt:lpstr>SimSun</vt:lpstr>
      <vt:lpstr>Wingdings</vt:lpstr>
      <vt:lpstr>CandyQelling</vt:lpstr>
      <vt:lpstr>Bell MT</vt:lpstr>
      <vt:lpstr>Nunito</vt:lpstr>
      <vt:lpstr>Nunito Black</vt:lpstr>
      <vt:lpstr>Microsoft YaHei</vt:lpstr>
      <vt:lpstr>Arial Unicode MS</vt:lpstr>
      <vt:lpstr>Calibri Light</vt:lpstr>
      <vt:lpstr>Calibri</vt:lpstr>
      <vt:lpstr>Arial Black</vt:lpstr>
      <vt:lpstr>Tema de Office</vt:lpstr>
      <vt:lpstr>Comunicación dentro de la IASD</vt:lpstr>
      <vt:lpstr>Áreas del departamento</vt:lpstr>
      <vt:lpstr>Alcances</vt:lpstr>
      <vt:lpstr>¡Miremos!</vt:lpstr>
      <vt:lpstr>Comunicación Corporativa</vt:lpstr>
      <vt:lpstr>Comunicación Corporativa</vt:lpstr>
      <vt:lpstr>Comunicación Digital</vt:lpstr>
      <vt:lpstr>Comunicación Digital</vt:lpstr>
      <vt:lpstr>Producción de Medios</vt:lpstr>
      <vt:lpstr>Producción de Medios</vt:lpstr>
      <vt:lpstr>Producción de Medios</vt:lpstr>
      <vt:lpstr>Producción de Medios</vt:lpstr>
      <vt:lpstr>Diseño Gráfico</vt:lpstr>
      <vt:lpstr>Diseño Gráfico</vt:lpstr>
      <vt:lpstr>Diseño Gráfico</vt:lpstr>
      <vt:lpstr>Diseño Gráfico</vt:lpstr>
      <vt:lpstr>Diseño Gráfico</vt:lpstr>
      <vt:lpstr>Información y Noticias</vt:lpstr>
      <vt:lpstr>Información y Noticias</vt:lpstr>
      <vt:lpstr>Información y Noticias</vt:lpstr>
      <vt:lpstr>Información y Noticias</vt:lpstr>
      <vt:lpstr>Información y Noticias</vt:lpstr>
      <vt:lpstr>¿Cómo poder abarcar todas estas áreas?</vt:lpstr>
      <vt:lpstr>¿Cómo poder abarcar todas estas áreas?</vt:lpstr>
      <vt:lpstr>Equipo HopCom</vt:lpstr>
      <vt:lpstr>Equipo HopCom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Admin</dc:creator>
  <cp:lastModifiedBy>Secretaria DepCom</cp:lastModifiedBy>
  <cp:revision>22</cp:revision>
  <dcterms:created xsi:type="dcterms:W3CDTF">2023-11-07T00:49:00Z</dcterms:created>
  <dcterms:modified xsi:type="dcterms:W3CDTF">2024-01-19T13:23:49Z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517DB9F3683A4BC5A48E3B12B57B107E</vt:lpwstr>
  </property>
  <property fmtid="{D5CDD505-2E9C-101B-9397-08002B2CF9AE}" pid="3" name="KSOProductBuildVer">
    <vt:lpwstr>3082-11.2.0.11225</vt:lpwstr>
  </property>
</Properties>
</file>